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33"/>
  </p:notesMasterIdLst>
  <p:sldIdLst>
    <p:sldId id="256" r:id="rId2"/>
    <p:sldId id="288" r:id="rId3"/>
    <p:sldId id="257" r:id="rId4"/>
    <p:sldId id="269" r:id="rId5"/>
    <p:sldId id="293" r:id="rId6"/>
    <p:sldId id="294" r:id="rId7"/>
    <p:sldId id="295" r:id="rId8"/>
    <p:sldId id="289" r:id="rId9"/>
    <p:sldId id="296" r:id="rId10"/>
    <p:sldId id="307" r:id="rId11"/>
    <p:sldId id="308" r:id="rId12"/>
    <p:sldId id="309" r:id="rId13"/>
    <p:sldId id="310" r:id="rId14"/>
    <p:sldId id="290" r:id="rId15"/>
    <p:sldId id="306" r:id="rId16"/>
    <p:sldId id="297" r:id="rId17"/>
    <p:sldId id="298" r:id="rId18"/>
    <p:sldId id="291" r:id="rId19"/>
    <p:sldId id="311" r:id="rId20"/>
    <p:sldId id="312" r:id="rId21"/>
    <p:sldId id="313" r:id="rId22"/>
    <p:sldId id="314" r:id="rId23"/>
    <p:sldId id="315" r:id="rId24"/>
    <p:sldId id="292" r:id="rId25"/>
    <p:sldId id="301" r:id="rId26"/>
    <p:sldId id="266" r:id="rId27"/>
    <p:sldId id="302" r:id="rId28"/>
    <p:sldId id="303" r:id="rId29"/>
    <p:sldId id="304" r:id="rId30"/>
    <p:sldId id="316" r:id="rId31"/>
    <p:sldId id="305" r:id="rId32"/>
  </p:sldIdLst>
  <p:sldSz cx="9144000" cy="5143500" type="screen16x9"/>
  <p:notesSz cx="6858000" cy="9144000"/>
  <p:embeddedFontLst>
    <p:embeddedFont>
      <p:font typeface="Abel" panose="020B0604020202020204" charset="0"/>
      <p:regular r:id="rId34"/>
    </p:embeddedFont>
    <p:embeddedFont>
      <p:font typeface="Fjalla One" panose="020B0604020202020204" charset="0"/>
      <p:regular r:id="rId35"/>
    </p:embeddedFont>
    <p:embeddedFont>
      <p:font typeface="Teko" panose="020B0604020202020204" charset="0"/>
      <p:regular r:id="rId36"/>
      <p:bold r:id="rId37"/>
    </p:embeddedFont>
    <p:embeddedFont>
      <p:font typeface="Teko Medium" panose="020B0604020202020204" charset="0"/>
      <p:regular r:id="rId38"/>
      <p:bold r:id="rId39"/>
    </p:embeddedFont>
    <p:embeddedFont>
      <p:font typeface="Titillium Web SemiBold" panose="000007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riel ..." initials="A." lastIdx="1" clrIdx="0">
    <p:extLst>
      <p:ext uri="{19B8F6BF-5375-455C-9EA6-DF929625EA0E}">
        <p15:presenceInfo xmlns:p15="http://schemas.microsoft.com/office/powerpoint/2012/main" userId="d408a0b70eeed16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1357"/>
    <a:srgbClr val="FFFFFF"/>
    <a:srgbClr val="F3F3F3"/>
    <a:srgbClr val="161616"/>
    <a:srgbClr val="101010"/>
    <a:srgbClr val="0707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449" autoAdjust="0"/>
  </p:normalViewPr>
  <p:slideViewPr>
    <p:cSldViewPr snapToGrid="0">
      <p:cViewPr varScale="1">
        <p:scale>
          <a:sx n="89" d="100"/>
          <a:sy n="89" d="100"/>
        </p:scale>
        <p:origin x="8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a54b4a813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a54b4a813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5d2cabac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5d2cabac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5e1ed11e4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55e1ed11e4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5e1ed11e4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55e1ed11e4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832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430771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53824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5e1ed11e4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55e1ed11e4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6114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5e1ed11e4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55e1ed11e4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104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5e1ed11e4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55e1ed11e4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1009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CUSTOM_4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5" y="-25"/>
            <a:ext cx="1467900" cy="5143500"/>
          </a:xfrm>
          <a:prstGeom prst="rect">
            <a:avLst/>
          </a:prstGeom>
          <a:solidFill>
            <a:srgbClr val="051357">
              <a:alpha val="5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667425" y="-21"/>
            <a:ext cx="330900" cy="841800"/>
          </a:xfrm>
          <a:prstGeom prst="rect">
            <a:avLst/>
          </a:prstGeom>
          <a:solidFill>
            <a:srgbClr val="051357">
              <a:alpha val="5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34681" y="3572175"/>
            <a:ext cx="12219300" cy="56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3000"/>
              <a:buFont typeface="Teko Medium"/>
              <a:buNone/>
              <a:defRPr sz="13000" b="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34680" y="3859700"/>
            <a:ext cx="1272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None/>
              <a:defRPr sz="900">
                <a:solidFill>
                  <a:srgbClr val="051357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None/>
              <a:defRPr sz="900">
                <a:solidFill>
                  <a:srgbClr val="051357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None/>
              <a:defRPr sz="900">
                <a:solidFill>
                  <a:srgbClr val="051357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None/>
              <a:defRPr sz="900">
                <a:solidFill>
                  <a:srgbClr val="051357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None/>
              <a:defRPr sz="900">
                <a:solidFill>
                  <a:srgbClr val="051357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None/>
              <a:defRPr sz="900">
                <a:solidFill>
                  <a:srgbClr val="051357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None/>
              <a:defRPr sz="900">
                <a:solidFill>
                  <a:srgbClr val="051357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None/>
              <a:defRPr sz="900">
                <a:solidFill>
                  <a:srgbClr val="051357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4693445" y="563575"/>
            <a:ext cx="4451400" cy="278100"/>
          </a:xfrm>
          <a:prstGeom prst="rect">
            <a:avLst/>
          </a:prstGeom>
          <a:solidFill>
            <a:srgbClr val="F3F3F3">
              <a:alpha val="83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 idx="2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200"/>
              <a:buFont typeface="Teko Medium"/>
              <a:buNone/>
              <a:defRPr sz="1200" b="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67075" y="563575"/>
            <a:ext cx="2102906" cy="278102"/>
          </a:xfrm>
          <a:custGeom>
            <a:avLst/>
            <a:gdLst/>
            <a:ahLst/>
            <a:cxnLst/>
            <a:rect l="l" t="t" r="r" b="b"/>
            <a:pathLst>
              <a:path w="32205" h="4259" extrusionOk="0">
                <a:moveTo>
                  <a:pt x="501" y="0"/>
                </a:moveTo>
                <a:lnTo>
                  <a:pt x="0" y="368"/>
                </a:lnTo>
                <a:lnTo>
                  <a:pt x="0" y="445"/>
                </a:lnTo>
                <a:lnTo>
                  <a:pt x="607" y="0"/>
                </a:lnTo>
                <a:close/>
                <a:moveTo>
                  <a:pt x="1457" y="0"/>
                </a:moveTo>
                <a:lnTo>
                  <a:pt x="0" y="1065"/>
                </a:lnTo>
                <a:lnTo>
                  <a:pt x="0" y="1141"/>
                </a:lnTo>
                <a:lnTo>
                  <a:pt x="1567" y="0"/>
                </a:lnTo>
                <a:close/>
                <a:moveTo>
                  <a:pt x="2416" y="0"/>
                </a:moveTo>
                <a:lnTo>
                  <a:pt x="0" y="1762"/>
                </a:lnTo>
                <a:lnTo>
                  <a:pt x="0" y="1844"/>
                </a:lnTo>
                <a:lnTo>
                  <a:pt x="2521" y="0"/>
                </a:lnTo>
                <a:close/>
                <a:moveTo>
                  <a:pt x="3371" y="0"/>
                </a:moveTo>
                <a:lnTo>
                  <a:pt x="0" y="2464"/>
                </a:lnTo>
                <a:lnTo>
                  <a:pt x="0" y="2540"/>
                </a:lnTo>
                <a:lnTo>
                  <a:pt x="3480" y="0"/>
                </a:lnTo>
                <a:close/>
                <a:moveTo>
                  <a:pt x="4330" y="0"/>
                </a:moveTo>
                <a:lnTo>
                  <a:pt x="0" y="3161"/>
                </a:lnTo>
                <a:lnTo>
                  <a:pt x="0" y="3241"/>
                </a:lnTo>
                <a:lnTo>
                  <a:pt x="4435" y="0"/>
                </a:lnTo>
                <a:close/>
                <a:moveTo>
                  <a:pt x="5290" y="0"/>
                </a:moveTo>
                <a:lnTo>
                  <a:pt x="0" y="3862"/>
                </a:lnTo>
                <a:lnTo>
                  <a:pt x="0" y="3939"/>
                </a:lnTo>
                <a:lnTo>
                  <a:pt x="5394" y="0"/>
                </a:lnTo>
                <a:close/>
                <a:moveTo>
                  <a:pt x="6245" y="0"/>
                </a:moveTo>
                <a:lnTo>
                  <a:pt x="415" y="4259"/>
                </a:lnTo>
                <a:lnTo>
                  <a:pt x="521" y="4259"/>
                </a:lnTo>
                <a:lnTo>
                  <a:pt x="6350" y="0"/>
                </a:lnTo>
                <a:close/>
                <a:moveTo>
                  <a:pt x="7204" y="0"/>
                </a:moveTo>
                <a:lnTo>
                  <a:pt x="1371" y="4259"/>
                </a:lnTo>
                <a:lnTo>
                  <a:pt x="1481" y="4259"/>
                </a:lnTo>
                <a:lnTo>
                  <a:pt x="7309" y="0"/>
                </a:lnTo>
                <a:close/>
                <a:moveTo>
                  <a:pt x="8159" y="0"/>
                </a:moveTo>
                <a:lnTo>
                  <a:pt x="2330" y="4259"/>
                </a:lnTo>
                <a:lnTo>
                  <a:pt x="2435" y="4259"/>
                </a:lnTo>
                <a:lnTo>
                  <a:pt x="8269" y="0"/>
                </a:lnTo>
                <a:close/>
                <a:moveTo>
                  <a:pt x="9118" y="0"/>
                </a:moveTo>
                <a:lnTo>
                  <a:pt x="3290" y="4259"/>
                </a:lnTo>
                <a:lnTo>
                  <a:pt x="3394" y="4259"/>
                </a:lnTo>
                <a:lnTo>
                  <a:pt x="9223" y="0"/>
                </a:lnTo>
                <a:close/>
                <a:moveTo>
                  <a:pt x="10078" y="0"/>
                </a:moveTo>
                <a:lnTo>
                  <a:pt x="4244" y="4259"/>
                </a:lnTo>
                <a:lnTo>
                  <a:pt x="4350" y="4259"/>
                </a:lnTo>
                <a:lnTo>
                  <a:pt x="10182" y="0"/>
                </a:lnTo>
                <a:close/>
                <a:moveTo>
                  <a:pt x="11033" y="0"/>
                </a:moveTo>
                <a:lnTo>
                  <a:pt x="5204" y="4259"/>
                </a:lnTo>
                <a:lnTo>
                  <a:pt x="5309" y="4259"/>
                </a:lnTo>
                <a:lnTo>
                  <a:pt x="11138" y="0"/>
                </a:lnTo>
                <a:close/>
                <a:moveTo>
                  <a:pt x="11993" y="0"/>
                </a:moveTo>
                <a:lnTo>
                  <a:pt x="6159" y="4259"/>
                </a:lnTo>
                <a:lnTo>
                  <a:pt x="6269" y="4259"/>
                </a:lnTo>
                <a:lnTo>
                  <a:pt x="12097" y="0"/>
                </a:lnTo>
                <a:close/>
                <a:moveTo>
                  <a:pt x="12947" y="0"/>
                </a:moveTo>
                <a:lnTo>
                  <a:pt x="7118" y="4259"/>
                </a:lnTo>
                <a:lnTo>
                  <a:pt x="7223" y="4259"/>
                </a:lnTo>
                <a:lnTo>
                  <a:pt x="13057" y="0"/>
                </a:lnTo>
                <a:close/>
                <a:moveTo>
                  <a:pt x="13906" y="0"/>
                </a:moveTo>
                <a:lnTo>
                  <a:pt x="8078" y="4259"/>
                </a:lnTo>
                <a:lnTo>
                  <a:pt x="8183" y="4259"/>
                </a:lnTo>
                <a:lnTo>
                  <a:pt x="14011" y="0"/>
                </a:lnTo>
                <a:close/>
                <a:moveTo>
                  <a:pt x="14866" y="0"/>
                </a:moveTo>
                <a:lnTo>
                  <a:pt x="9032" y="4259"/>
                </a:lnTo>
                <a:lnTo>
                  <a:pt x="9138" y="4259"/>
                </a:lnTo>
                <a:lnTo>
                  <a:pt x="14972" y="0"/>
                </a:lnTo>
                <a:close/>
                <a:moveTo>
                  <a:pt x="15820" y="0"/>
                </a:moveTo>
                <a:lnTo>
                  <a:pt x="9992" y="4259"/>
                </a:lnTo>
                <a:lnTo>
                  <a:pt x="10096" y="4259"/>
                </a:lnTo>
                <a:lnTo>
                  <a:pt x="15926" y="0"/>
                </a:lnTo>
                <a:close/>
                <a:moveTo>
                  <a:pt x="16781" y="0"/>
                </a:moveTo>
                <a:lnTo>
                  <a:pt x="10947" y="4259"/>
                </a:lnTo>
                <a:lnTo>
                  <a:pt x="11057" y="4259"/>
                </a:lnTo>
                <a:lnTo>
                  <a:pt x="16885" y="0"/>
                </a:lnTo>
                <a:close/>
                <a:moveTo>
                  <a:pt x="17735" y="0"/>
                </a:moveTo>
                <a:lnTo>
                  <a:pt x="11907" y="4259"/>
                </a:lnTo>
                <a:lnTo>
                  <a:pt x="12011" y="4259"/>
                </a:lnTo>
                <a:lnTo>
                  <a:pt x="17845" y="0"/>
                </a:lnTo>
                <a:close/>
                <a:moveTo>
                  <a:pt x="18695" y="0"/>
                </a:moveTo>
                <a:lnTo>
                  <a:pt x="12866" y="4259"/>
                </a:lnTo>
                <a:lnTo>
                  <a:pt x="12971" y="4259"/>
                </a:lnTo>
                <a:lnTo>
                  <a:pt x="18799" y="0"/>
                </a:lnTo>
                <a:close/>
                <a:moveTo>
                  <a:pt x="19654" y="0"/>
                </a:moveTo>
                <a:lnTo>
                  <a:pt x="13820" y="4259"/>
                </a:lnTo>
                <a:lnTo>
                  <a:pt x="13925" y="4259"/>
                </a:lnTo>
                <a:lnTo>
                  <a:pt x="19759" y="0"/>
                </a:lnTo>
                <a:close/>
                <a:moveTo>
                  <a:pt x="20608" y="0"/>
                </a:moveTo>
                <a:lnTo>
                  <a:pt x="14780" y="4259"/>
                </a:lnTo>
                <a:lnTo>
                  <a:pt x="14886" y="4259"/>
                </a:lnTo>
                <a:lnTo>
                  <a:pt x="20714" y="0"/>
                </a:lnTo>
                <a:close/>
                <a:moveTo>
                  <a:pt x="21569" y="0"/>
                </a:moveTo>
                <a:lnTo>
                  <a:pt x="15735" y="4259"/>
                </a:lnTo>
                <a:lnTo>
                  <a:pt x="15845" y="4259"/>
                </a:lnTo>
                <a:lnTo>
                  <a:pt x="21674" y="0"/>
                </a:lnTo>
                <a:close/>
                <a:moveTo>
                  <a:pt x="22523" y="0"/>
                </a:moveTo>
                <a:lnTo>
                  <a:pt x="16695" y="4259"/>
                </a:lnTo>
                <a:lnTo>
                  <a:pt x="16799" y="4259"/>
                </a:lnTo>
                <a:lnTo>
                  <a:pt x="22633" y="0"/>
                </a:lnTo>
                <a:close/>
                <a:moveTo>
                  <a:pt x="23483" y="0"/>
                </a:moveTo>
                <a:lnTo>
                  <a:pt x="17649" y="4259"/>
                </a:lnTo>
                <a:lnTo>
                  <a:pt x="17759" y="4259"/>
                </a:lnTo>
                <a:lnTo>
                  <a:pt x="23587" y="0"/>
                </a:lnTo>
                <a:close/>
                <a:moveTo>
                  <a:pt x="24437" y="0"/>
                </a:moveTo>
                <a:lnTo>
                  <a:pt x="18609" y="4259"/>
                </a:lnTo>
                <a:lnTo>
                  <a:pt x="18713" y="4259"/>
                </a:lnTo>
                <a:lnTo>
                  <a:pt x="24547" y="0"/>
                </a:lnTo>
                <a:close/>
                <a:moveTo>
                  <a:pt x="25398" y="0"/>
                </a:moveTo>
                <a:lnTo>
                  <a:pt x="19568" y="4259"/>
                </a:lnTo>
                <a:lnTo>
                  <a:pt x="19674" y="4259"/>
                </a:lnTo>
                <a:lnTo>
                  <a:pt x="25502" y="0"/>
                </a:lnTo>
                <a:close/>
                <a:moveTo>
                  <a:pt x="26357" y="0"/>
                </a:moveTo>
                <a:lnTo>
                  <a:pt x="20523" y="4259"/>
                </a:lnTo>
                <a:lnTo>
                  <a:pt x="20633" y="4259"/>
                </a:lnTo>
                <a:lnTo>
                  <a:pt x="26462" y="0"/>
                </a:lnTo>
                <a:close/>
                <a:moveTo>
                  <a:pt x="27311" y="0"/>
                </a:moveTo>
                <a:lnTo>
                  <a:pt x="21483" y="4259"/>
                </a:lnTo>
                <a:lnTo>
                  <a:pt x="21588" y="4259"/>
                </a:lnTo>
                <a:lnTo>
                  <a:pt x="27421" y="0"/>
                </a:lnTo>
                <a:close/>
                <a:moveTo>
                  <a:pt x="28271" y="0"/>
                </a:moveTo>
                <a:lnTo>
                  <a:pt x="22437" y="4259"/>
                </a:lnTo>
                <a:lnTo>
                  <a:pt x="22547" y="4259"/>
                </a:lnTo>
                <a:lnTo>
                  <a:pt x="28376" y="0"/>
                </a:lnTo>
                <a:close/>
                <a:moveTo>
                  <a:pt x="29225" y="0"/>
                </a:moveTo>
                <a:lnTo>
                  <a:pt x="23397" y="4259"/>
                </a:lnTo>
                <a:lnTo>
                  <a:pt x="23501" y="4259"/>
                </a:lnTo>
                <a:lnTo>
                  <a:pt x="29335" y="0"/>
                </a:lnTo>
                <a:close/>
                <a:moveTo>
                  <a:pt x="30185" y="0"/>
                </a:moveTo>
                <a:lnTo>
                  <a:pt x="24356" y="4259"/>
                </a:lnTo>
                <a:lnTo>
                  <a:pt x="24461" y="4259"/>
                </a:lnTo>
                <a:lnTo>
                  <a:pt x="30290" y="0"/>
                </a:lnTo>
                <a:close/>
                <a:moveTo>
                  <a:pt x="31144" y="0"/>
                </a:moveTo>
                <a:lnTo>
                  <a:pt x="25312" y="4259"/>
                </a:lnTo>
                <a:lnTo>
                  <a:pt x="25420" y="4259"/>
                </a:lnTo>
                <a:lnTo>
                  <a:pt x="31250" y="0"/>
                </a:lnTo>
                <a:close/>
                <a:moveTo>
                  <a:pt x="32100" y="0"/>
                </a:moveTo>
                <a:lnTo>
                  <a:pt x="26271" y="4259"/>
                </a:lnTo>
                <a:lnTo>
                  <a:pt x="26376" y="4259"/>
                </a:lnTo>
                <a:lnTo>
                  <a:pt x="32204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_4_1">
    <p:bg>
      <p:bgPr>
        <a:solidFill>
          <a:srgbClr val="F3F3F3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l="39013" r="44952"/>
          <a:stretch/>
        </p:blipFill>
        <p:spPr>
          <a:xfrm>
            <a:off x="0" y="-25"/>
            <a:ext cx="14661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1667425" y="563557"/>
            <a:ext cx="330900" cy="4579800"/>
          </a:xfrm>
          <a:prstGeom prst="rect">
            <a:avLst/>
          </a:prstGeom>
          <a:solidFill>
            <a:srgbClr val="F3F3F3">
              <a:alpha val="83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4693445" y="563575"/>
            <a:ext cx="4451400" cy="278100"/>
          </a:xfrm>
          <a:prstGeom prst="rect">
            <a:avLst/>
          </a:prstGeom>
          <a:solidFill>
            <a:srgbClr val="051357">
              <a:alpha val="5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Teko Medium"/>
              <a:buNone/>
              <a:defRPr sz="1200" b="0">
                <a:solidFill>
                  <a:srgbClr val="F3F3F3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1466100" y="1084331"/>
            <a:ext cx="1992900" cy="99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459634" y="23749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3" hasCustomPrompt="1"/>
          </p:nvPr>
        </p:nvSpPr>
        <p:spPr>
          <a:xfrm>
            <a:off x="1466100" y="2757955"/>
            <a:ext cx="1992900" cy="9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/>
          <p:nvPr/>
        </p:nvSpPr>
        <p:spPr>
          <a:xfrm>
            <a:off x="867075" y="563575"/>
            <a:ext cx="2102906" cy="278102"/>
          </a:xfrm>
          <a:custGeom>
            <a:avLst/>
            <a:gdLst/>
            <a:ahLst/>
            <a:cxnLst/>
            <a:rect l="l" t="t" r="r" b="b"/>
            <a:pathLst>
              <a:path w="32205" h="4259" extrusionOk="0">
                <a:moveTo>
                  <a:pt x="501" y="0"/>
                </a:moveTo>
                <a:lnTo>
                  <a:pt x="0" y="368"/>
                </a:lnTo>
                <a:lnTo>
                  <a:pt x="0" y="445"/>
                </a:lnTo>
                <a:lnTo>
                  <a:pt x="607" y="0"/>
                </a:lnTo>
                <a:close/>
                <a:moveTo>
                  <a:pt x="1457" y="0"/>
                </a:moveTo>
                <a:lnTo>
                  <a:pt x="0" y="1065"/>
                </a:lnTo>
                <a:lnTo>
                  <a:pt x="0" y="1141"/>
                </a:lnTo>
                <a:lnTo>
                  <a:pt x="1567" y="0"/>
                </a:lnTo>
                <a:close/>
                <a:moveTo>
                  <a:pt x="2416" y="0"/>
                </a:moveTo>
                <a:lnTo>
                  <a:pt x="0" y="1762"/>
                </a:lnTo>
                <a:lnTo>
                  <a:pt x="0" y="1844"/>
                </a:lnTo>
                <a:lnTo>
                  <a:pt x="2521" y="0"/>
                </a:lnTo>
                <a:close/>
                <a:moveTo>
                  <a:pt x="3371" y="0"/>
                </a:moveTo>
                <a:lnTo>
                  <a:pt x="0" y="2464"/>
                </a:lnTo>
                <a:lnTo>
                  <a:pt x="0" y="2540"/>
                </a:lnTo>
                <a:lnTo>
                  <a:pt x="3480" y="0"/>
                </a:lnTo>
                <a:close/>
                <a:moveTo>
                  <a:pt x="4330" y="0"/>
                </a:moveTo>
                <a:lnTo>
                  <a:pt x="0" y="3161"/>
                </a:lnTo>
                <a:lnTo>
                  <a:pt x="0" y="3241"/>
                </a:lnTo>
                <a:lnTo>
                  <a:pt x="4435" y="0"/>
                </a:lnTo>
                <a:close/>
                <a:moveTo>
                  <a:pt x="5290" y="0"/>
                </a:moveTo>
                <a:lnTo>
                  <a:pt x="0" y="3862"/>
                </a:lnTo>
                <a:lnTo>
                  <a:pt x="0" y="3939"/>
                </a:lnTo>
                <a:lnTo>
                  <a:pt x="5394" y="0"/>
                </a:lnTo>
                <a:close/>
                <a:moveTo>
                  <a:pt x="6245" y="0"/>
                </a:moveTo>
                <a:lnTo>
                  <a:pt x="415" y="4259"/>
                </a:lnTo>
                <a:lnTo>
                  <a:pt x="521" y="4259"/>
                </a:lnTo>
                <a:lnTo>
                  <a:pt x="6350" y="0"/>
                </a:lnTo>
                <a:close/>
                <a:moveTo>
                  <a:pt x="7204" y="0"/>
                </a:moveTo>
                <a:lnTo>
                  <a:pt x="1371" y="4259"/>
                </a:lnTo>
                <a:lnTo>
                  <a:pt x="1481" y="4259"/>
                </a:lnTo>
                <a:lnTo>
                  <a:pt x="7309" y="0"/>
                </a:lnTo>
                <a:close/>
                <a:moveTo>
                  <a:pt x="8159" y="0"/>
                </a:moveTo>
                <a:lnTo>
                  <a:pt x="2330" y="4259"/>
                </a:lnTo>
                <a:lnTo>
                  <a:pt x="2435" y="4259"/>
                </a:lnTo>
                <a:lnTo>
                  <a:pt x="8269" y="0"/>
                </a:lnTo>
                <a:close/>
                <a:moveTo>
                  <a:pt x="9118" y="0"/>
                </a:moveTo>
                <a:lnTo>
                  <a:pt x="3290" y="4259"/>
                </a:lnTo>
                <a:lnTo>
                  <a:pt x="3394" y="4259"/>
                </a:lnTo>
                <a:lnTo>
                  <a:pt x="9223" y="0"/>
                </a:lnTo>
                <a:close/>
                <a:moveTo>
                  <a:pt x="10078" y="0"/>
                </a:moveTo>
                <a:lnTo>
                  <a:pt x="4244" y="4259"/>
                </a:lnTo>
                <a:lnTo>
                  <a:pt x="4350" y="4259"/>
                </a:lnTo>
                <a:lnTo>
                  <a:pt x="10182" y="0"/>
                </a:lnTo>
                <a:close/>
                <a:moveTo>
                  <a:pt x="11033" y="0"/>
                </a:moveTo>
                <a:lnTo>
                  <a:pt x="5204" y="4259"/>
                </a:lnTo>
                <a:lnTo>
                  <a:pt x="5309" y="4259"/>
                </a:lnTo>
                <a:lnTo>
                  <a:pt x="11138" y="0"/>
                </a:lnTo>
                <a:close/>
                <a:moveTo>
                  <a:pt x="11993" y="0"/>
                </a:moveTo>
                <a:lnTo>
                  <a:pt x="6159" y="4259"/>
                </a:lnTo>
                <a:lnTo>
                  <a:pt x="6269" y="4259"/>
                </a:lnTo>
                <a:lnTo>
                  <a:pt x="12097" y="0"/>
                </a:lnTo>
                <a:close/>
                <a:moveTo>
                  <a:pt x="12947" y="0"/>
                </a:moveTo>
                <a:lnTo>
                  <a:pt x="7118" y="4259"/>
                </a:lnTo>
                <a:lnTo>
                  <a:pt x="7223" y="4259"/>
                </a:lnTo>
                <a:lnTo>
                  <a:pt x="13057" y="0"/>
                </a:lnTo>
                <a:close/>
                <a:moveTo>
                  <a:pt x="13906" y="0"/>
                </a:moveTo>
                <a:lnTo>
                  <a:pt x="8078" y="4259"/>
                </a:lnTo>
                <a:lnTo>
                  <a:pt x="8183" y="4259"/>
                </a:lnTo>
                <a:lnTo>
                  <a:pt x="14011" y="0"/>
                </a:lnTo>
                <a:close/>
                <a:moveTo>
                  <a:pt x="14866" y="0"/>
                </a:moveTo>
                <a:lnTo>
                  <a:pt x="9032" y="4259"/>
                </a:lnTo>
                <a:lnTo>
                  <a:pt x="9138" y="4259"/>
                </a:lnTo>
                <a:lnTo>
                  <a:pt x="14972" y="0"/>
                </a:lnTo>
                <a:close/>
                <a:moveTo>
                  <a:pt x="15820" y="0"/>
                </a:moveTo>
                <a:lnTo>
                  <a:pt x="9992" y="4259"/>
                </a:lnTo>
                <a:lnTo>
                  <a:pt x="10096" y="4259"/>
                </a:lnTo>
                <a:lnTo>
                  <a:pt x="15926" y="0"/>
                </a:lnTo>
                <a:close/>
                <a:moveTo>
                  <a:pt x="16781" y="0"/>
                </a:moveTo>
                <a:lnTo>
                  <a:pt x="10947" y="4259"/>
                </a:lnTo>
                <a:lnTo>
                  <a:pt x="11057" y="4259"/>
                </a:lnTo>
                <a:lnTo>
                  <a:pt x="16885" y="0"/>
                </a:lnTo>
                <a:close/>
                <a:moveTo>
                  <a:pt x="17735" y="0"/>
                </a:moveTo>
                <a:lnTo>
                  <a:pt x="11907" y="4259"/>
                </a:lnTo>
                <a:lnTo>
                  <a:pt x="12011" y="4259"/>
                </a:lnTo>
                <a:lnTo>
                  <a:pt x="17845" y="0"/>
                </a:lnTo>
                <a:close/>
                <a:moveTo>
                  <a:pt x="18695" y="0"/>
                </a:moveTo>
                <a:lnTo>
                  <a:pt x="12866" y="4259"/>
                </a:lnTo>
                <a:lnTo>
                  <a:pt x="12971" y="4259"/>
                </a:lnTo>
                <a:lnTo>
                  <a:pt x="18799" y="0"/>
                </a:lnTo>
                <a:close/>
                <a:moveTo>
                  <a:pt x="19654" y="0"/>
                </a:moveTo>
                <a:lnTo>
                  <a:pt x="13820" y="4259"/>
                </a:lnTo>
                <a:lnTo>
                  <a:pt x="13925" y="4259"/>
                </a:lnTo>
                <a:lnTo>
                  <a:pt x="19759" y="0"/>
                </a:lnTo>
                <a:close/>
                <a:moveTo>
                  <a:pt x="20608" y="0"/>
                </a:moveTo>
                <a:lnTo>
                  <a:pt x="14780" y="4259"/>
                </a:lnTo>
                <a:lnTo>
                  <a:pt x="14886" y="4259"/>
                </a:lnTo>
                <a:lnTo>
                  <a:pt x="20714" y="0"/>
                </a:lnTo>
                <a:close/>
                <a:moveTo>
                  <a:pt x="21569" y="0"/>
                </a:moveTo>
                <a:lnTo>
                  <a:pt x="15735" y="4259"/>
                </a:lnTo>
                <a:lnTo>
                  <a:pt x="15845" y="4259"/>
                </a:lnTo>
                <a:lnTo>
                  <a:pt x="21674" y="0"/>
                </a:lnTo>
                <a:close/>
                <a:moveTo>
                  <a:pt x="22523" y="0"/>
                </a:moveTo>
                <a:lnTo>
                  <a:pt x="16695" y="4259"/>
                </a:lnTo>
                <a:lnTo>
                  <a:pt x="16799" y="4259"/>
                </a:lnTo>
                <a:lnTo>
                  <a:pt x="22633" y="0"/>
                </a:lnTo>
                <a:close/>
                <a:moveTo>
                  <a:pt x="23483" y="0"/>
                </a:moveTo>
                <a:lnTo>
                  <a:pt x="17649" y="4259"/>
                </a:lnTo>
                <a:lnTo>
                  <a:pt x="17759" y="4259"/>
                </a:lnTo>
                <a:lnTo>
                  <a:pt x="23587" y="0"/>
                </a:lnTo>
                <a:close/>
                <a:moveTo>
                  <a:pt x="24437" y="0"/>
                </a:moveTo>
                <a:lnTo>
                  <a:pt x="18609" y="4259"/>
                </a:lnTo>
                <a:lnTo>
                  <a:pt x="18713" y="4259"/>
                </a:lnTo>
                <a:lnTo>
                  <a:pt x="24547" y="0"/>
                </a:lnTo>
                <a:close/>
                <a:moveTo>
                  <a:pt x="25398" y="0"/>
                </a:moveTo>
                <a:lnTo>
                  <a:pt x="19568" y="4259"/>
                </a:lnTo>
                <a:lnTo>
                  <a:pt x="19674" y="4259"/>
                </a:lnTo>
                <a:lnTo>
                  <a:pt x="25502" y="0"/>
                </a:lnTo>
                <a:close/>
                <a:moveTo>
                  <a:pt x="26357" y="0"/>
                </a:moveTo>
                <a:lnTo>
                  <a:pt x="20523" y="4259"/>
                </a:lnTo>
                <a:lnTo>
                  <a:pt x="20633" y="4259"/>
                </a:lnTo>
                <a:lnTo>
                  <a:pt x="26462" y="0"/>
                </a:lnTo>
                <a:close/>
                <a:moveTo>
                  <a:pt x="27311" y="0"/>
                </a:moveTo>
                <a:lnTo>
                  <a:pt x="21483" y="4259"/>
                </a:lnTo>
                <a:lnTo>
                  <a:pt x="21588" y="4259"/>
                </a:lnTo>
                <a:lnTo>
                  <a:pt x="27421" y="0"/>
                </a:lnTo>
                <a:close/>
                <a:moveTo>
                  <a:pt x="28271" y="0"/>
                </a:moveTo>
                <a:lnTo>
                  <a:pt x="22437" y="4259"/>
                </a:lnTo>
                <a:lnTo>
                  <a:pt x="22547" y="4259"/>
                </a:lnTo>
                <a:lnTo>
                  <a:pt x="28376" y="0"/>
                </a:lnTo>
                <a:close/>
                <a:moveTo>
                  <a:pt x="29225" y="0"/>
                </a:moveTo>
                <a:lnTo>
                  <a:pt x="23397" y="4259"/>
                </a:lnTo>
                <a:lnTo>
                  <a:pt x="23501" y="4259"/>
                </a:lnTo>
                <a:lnTo>
                  <a:pt x="29335" y="0"/>
                </a:lnTo>
                <a:close/>
                <a:moveTo>
                  <a:pt x="30185" y="0"/>
                </a:moveTo>
                <a:lnTo>
                  <a:pt x="24356" y="4259"/>
                </a:lnTo>
                <a:lnTo>
                  <a:pt x="24461" y="4259"/>
                </a:lnTo>
                <a:lnTo>
                  <a:pt x="30290" y="0"/>
                </a:lnTo>
                <a:close/>
                <a:moveTo>
                  <a:pt x="31144" y="0"/>
                </a:moveTo>
                <a:lnTo>
                  <a:pt x="25312" y="4259"/>
                </a:lnTo>
                <a:lnTo>
                  <a:pt x="25420" y="4259"/>
                </a:lnTo>
                <a:lnTo>
                  <a:pt x="31250" y="0"/>
                </a:lnTo>
                <a:close/>
                <a:moveTo>
                  <a:pt x="32100" y="0"/>
                </a:moveTo>
                <a:lnTo>
                  <a:pt x="26271" y="4259"/>
                </a:lnTo>
                <a:lnTo>
                  <a:pt x="26376" y="4259"/>
                </a:lnTo>
                <a:lnTo>
                  <a:pt x="32204" y="0"/>
                </a:lnTo>
                <a:close/>
              </a:path>
            </a:pathLst>
          </a:custGeom>
          <a:solidFill>
            <a:srgbClr val="0513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1667425" y="-21"/>
            <a:ext cx="330900" cy="841800"/>
          </a:xfrm>
          <a:prstGeom prst="rect">
            <a:avLst/>
          </a:prstGeom>
          <a:solidFill>
            <a:srgbClr val="051357">
              <a:alpha val="5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3459025" y="617750"/>
            <a:ext cx="18624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4"/>
          </p:nvPr>
        </p:nvSpPr>
        <p:spPr>
          <a:xfrm>
            <a:off x="3459025" y="2285109"/>
            <a:ext cx="18624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5" hasCustomPrompt="1"/>
          </p:nvPr>
        </p:nvSpPr>
        <p:spPr>
          <a:xfrm>
            <a:off x="4518675" y="1084331"/>
            <a:ext cx="1862400" cy="993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6" hasCustomPrompt="1"/>
          </p:nvPr>
        </p:nvSpPr>
        <p:spPr>
          <a:xfrm>
            <a:off x="4518675" y="2757955"/>
            <a:ext cx="1862400" cy="9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None/>
              <a:defRPr sz="7200">
                <a:solidFill>
                  <a:srgbClr val="051357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7"/>
          </p:nvPr>
        </p:nvSpPr>
        <p:spPr>
          <a:xfrm>
            <a:off x="6381075" y="617750"/>
            <a:ext cx="18624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8"/>
          </p:nvPr>
        </p:nvSpPr>
        <p:spPr>
          <a:xfrm>
            <a:off x="6381075" y="2285109"/>
            <a:ext cx="18624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9"/>
          </p:nvPr>
        </p:nvSpPr>
        <p:spPr>
          <a:xfrm>
            <a:off x="3459000" y="2037685"/>
            <a:ext cx="16827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3"/>
          </p:nvPr>
        </p:nvSpPr>
        <p:spPr>
          <a:xfrm>
            <a:off x="6381075" y="2037685"/>
            <a:ext cx="16827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14"/>
          </p:nvPr>
        </p:nvSpPr>
        <p:spPr>
          <a:xfrm>
            <a:off x="3459000" y="3727465"/>
            <a:ext cx="16827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subTitle" idx="15"/>
          </p:nvPr>
        </p:nvSpPr>
        <p:spPr>
          <a:xfrm>
            <a:off x="6381075" y="3727465"/>
            <a:ext cx="16827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None/>
              <a:defRPr sz="1200">
                <a:solidFill>
                  <a:srgbClr val="544E7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">
  <p:cSld name="CUSTOM_2">
    <p:bg>
      <p:bgPr>
        <a:solidFill>
          <a:srgbClr val="F3F3F3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5"/>
          <p:cNvPicPr preferRelativeResize="0"/>
          <p:nvPr/>
        </p:nvPicPr>
        <p:blipFill rotWithShape="1">
          <a:blip r:embed="rId2">
            <a:alphaModFix/>
          </a:blip>
          <a:srcRect l="39013" r="44952"/>
          <a:stretch/>
        </p:blipFill>
        <p:spPr>
          <a:xfrm>
            <a:off x="0" y="-25"/>
            <a:ext cx="14661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5"/>
          <p:cNvSpPr/>
          <p:nvPr/>
        </p:nvSpPr>
        <p:spPr>
          <a:xfrm>
            <a:off x="1667425" y="-21"/>
            <a:ext cx="330900" cy="841800"/>
          </a:xfrm>
          <a:prstGeom prst="rect">
            <a:avLst/>
          </a:prstGeom>
          <a:solidFill>
            <a:srgbClr val="051357">
              <a:alpha val="5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ldNum" idx="12"/>
          </p:nvPr>
        </p:nvSpPr>
        <p:spPr>
          <a:xfrm>
            <a:off x="459634" y="23749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buNone/>
              <a:defRPr sz="2400">
                <a:solidFill>
                  <a:srgbClr val="FFFFFF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4693445" y="563575"/>
            <a:ext cx="4451400" cy="278100"/>
          </a:xfrm>
          <a:prstGeom prst="rect">
            <a:avLst/>
          </a:prstGeom>
          <a:solidFill>
            <a:srgbClr val="051357">
              <a:alpha val="5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2" name="Google Shape;52;p5"/>
          <p:cNvSpPr txBox="1">
            <a:spLocks noGrp="1"/>
          </p:cNvSpPr>
          <p:nvPr>
            <p:ph type="ctrTitle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Teko Medium"/>
              <a:buNone/>
              <a:defRPr sz="1200" b="0">
                <a:solidFill>
                  <a:srgbClr val="F3F3F3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867075" y="563575"/>
            <a:ext cx="2102906" cy="278102"/>
          </a:xfrm>
          <a:custGeom>
            <a:avLst/>
            <a:gdLst/>
            <a:ahLst/>
            <a:cxnLst/>
            <a:rect l="l" t="t" r="r" b="b"/>
            <a:pathLst>
              <a:path w="32205" h="4259" extrusionOk="0">
                <a:moveTo>
                  <a:pt x="501" y="0"/>
                </a:moveTo>
                <a:lnTo>
                  <a:pt x="0" y="368"/>
                </a:lnTo>
                <a:lnTo>
                  <a:pt x="0" y="445"/>
                </a:lnTo>
                <a:lnTo>
                  <a:pt x="607" y="0"/>
                </a:lnTo>
                <a:close/>
                <a:moveTo>
                  <a:pt x="1457" y="0"/>
                </a:moveTo>
                <a:lnTo>
                  <a:pt x="0" y="1065"/>
                </a:lnTo>
                <a:lnTo>
                  <a:pt x="0" y="1141"/>
                </a:lnTo>
                <a:lnTo>
                  <a:pt x="1567" y="0"/>
                </a:lnTo>
                <a:close/>
                <a:moveTo>
                  <a:pt x="2416" y="0"/>
                </a:moveTo>
                <a:lnTo>
                  <a:pt x="0" y="1762"/>
                </a:lnTo>
                <a:lnTo>
                  <a:pt x="0" y="1844"/>
                </a:lnTo>
                <a:lnTo>
                  <a:pt x="2521" y="0"/>
                </a:lnTo>
                <a:close/>
                <a:moveTo>
                  <a:pt x="3371" y="0"/>
                </a:moveTo>
                <a:lnTo>
                  <a:pt x="0" y="2464"/>
                </a:lnTo>
                <a:lnTo>
                  <a:pt x="0" y="2540"/>
                </a:lnTo>
                <a:lnTo>
                  <a:pt x="3480" y="0"/>
                </a:lnTo>
                <a:close/>
                <a:moveTo>
                  <a:pt x="4330" y="0"/>
                </a:moveTo>
                <a:lnTo>
                  <a:pt x="0" y="3161"/>
                </a:lnTo>
                <a:lnTo>
                  <a:pt x="0" y="3241"/>
                </a:lnTo>
                <a:lnTo>
                  <a:pt x="4435" y="0"/>
                </a:lnTo>
                <a:close/>
                <a:moveTo>
                  <a:pt x="5290" y="0"/>
                </a:moveTo>
                <a:lnTo>
                  <a:pt x="0" y="3862"/>
                </a:lnTo>
                <a:lnTo>
                  <a:pt x="0" y="3939"/>
                </a:lnTo>
                <a:lnTo>
                  <a:pt x="5394" y="0"/>
                </a:lnTo>
                <a:close/>
                <a:moveTo>
                  <a:pt x="6245" y="0"/>
                </a:moveTo>
                <a:lnTo>
                  <a:pt x="415" y="4259"/>
                </a:lnTo>
                <a:lnTo>
                  <a:pt x="521" y="4259"/>
                </a:lnTo>
                <a:lnTo>
                  <a:pt x="6350" y="0"/>
                </a:lnTo>
                <a:close/>
                <a:moveTo>
                  <a:pt x="7204" y="0"/>
                </a:moveTo>
                <a:lnTo>
                  <a:pt x="1371" y="4259"/>
                </a:lnTo>
                <a:lnTo>
                  <a:pt x="1481" y="4259"/>
                </a:lnTo>
                <a:lnTo>
                  <a:pt x="7309" y="0"/>
                </a:lnTo>
                <a:close/>
                <a:moveTo>
                  <a:pt x="8159" y="0"/>
                </a:moveTo>
                <a:lnTo>
                  <a:pt x="2330" y="4259"/>
                </a:lnTo>
                <a:lnTo>
                  <a:pt x="2435" y="4259"/>
                </a:lnTo>
                <a:lnTo>
                  <a:pt x="8269" y="0"/>
                </a:lnTo>
                <a:close/>
                <a:moveTo>
                  <a:pt x="9118" y="0"/>
                </a:moveTo>
                <a:lnTo>
                  <a:pt x="3290" y="4259"/>
                </a:lnTo>
                <a:lnTo>
                  <a:pt x="3394" y="4259"/>
                </a:lnTo>
                <a:lnTo>
                  <a:pt x="9223" y="0"/>
                </a:lnTo>
                <a:close/>
                <a:moveTo>
                  <a:pt x="10078" y="0"/>
                </a:moveTo>
                <a:lnTo>
                  <a:pt x="4244" y="4259"/>
                </a:lnTo>
                <a:lnTo>
                  <a:pt x="4350" y="4259"/>
                </a:lnTo>
                <a:lnTo>
                  <a:pt x="10182" y="0"/>
                </a:lnTo>
                <a:close/>
                <a:moveTo>
                  <a:pt x="11033" y="0"/>
                </a:moveTo>
                <a:lnTo>
                  <a:pt x="5204" y="4259"/>
                </a:lnTo>
                <a:lnTo>
                  <a:pt x="5309" y="4259"/>
                </a:lnTo>
                <a:lnTo>
                  <a:pt x="11138" y="0"/>
                </a:lnTo>
                <a:close/>
                <a:moveTo>
                  <a:pt x="11993" y="0"/>
                </a:moveTo>
                <a:lnTo>
                  <a:pt x="6159" y="4259"/>
                </a:lnTo>
                <a:lnTo>
                  <a:pt x="6269" y="4259"/>
                </a:lnTo>
                <a:lnTo>
                  <a:pt x="12097" y="0"/>
                </a:lnTo>
                <a:close/>
                <a:moveTo>
                  <a:pt x="12947" y="0"/>
                </a:moveTo>
                <a:lnTo>
                  <a:pt x="7118" y="4259"/>
                </a:lnTo>
                <a:lnTo>
                  <a:pt x="7223" y="4259"/>
                </a:lnTo>
                <a:lnTo>
                  <a:pt x="13057" y="0"/>
                </a:lnTo>
                <a:close/>
                <a:moveTo>
                  <a:pt x="13906" y="0"/>
                </a:moveTo>
                <a:lnTo>
                  <a:pt x="8078" y="4259"/>
                </a:lnTo>
                <a:lnTo>
                  <a:pt x="8183" y="4259"/>
                </a:lnTo>
                <a:lnTo>
                  <a:pt x="14011" y="0"/>
                </a:lnTo>
                <a:close/>
                <a:moveTo>
                  <a:pt x="14866" y="0"/>
                </a:moveTo>
                <a:lnTo>
                  <a:pt x="9032" y="4259"/>
                </a:lnTo>
                <a:lnTo>
                  <a:pt x="9138" y="4259"/>
                </a:lnTo>
                <a:lnTo>
                  <a:pt x="14972" y="0"/>
                </a:lnTo>
                <a:close/>
                <a:moveTo>
                  <a:pt x="15820" y="0"/>
                </a:moveTo>
                <a:lnTo>
                  <a:pt x="9992" y="4259"/>
                </a:lnTo>
                <a:lnTo>
                  <a:pt x="10096" y="4259"/>
                </a:lnTo>
                <a:lnTo>
                  <a:pt x="15926" y="0"/>
                </a:lnTo>
                <a:close/>
                <a:moveTo>
                  <a:pt x="16781" y="0"/>
                </a:moveTo>
                <a:lnTo>
                  <a:pt x="10947" y="4259"/>
                </a:lnTo>
                <a:lnTo>
                  <a:pt x="11057" y="4259"/>
                </a:lnTo>
                <a:lnTo>
                  <a:pt x="16885" y="0"/>
                </a:lnTo>
                <a:close/>
                <a:moveTo>
                  <a:pt x="17735" y="0"/>
                </a:moveTo>
                <a:lnTo>
                  <a:pt x="11907" y="4259"/>
                </a:lnTo>
                <a:lnTo>
                  <a:pt x="12011" y="4259"/>
                </a:lnTo>
                <a:lnTo>
                  <a:pt x="17845" y="0"/>
                </a:lnTo>
                <a:close/>
                <a:moveTo>
                  <a:pt x="18695" y="0"/>
                </a:moveTo>
                <a:lnTo>
                  <a:pt x="12866" y="4259"/>
                </a:lnTo>
                <a:lnTo>
                  <a:pt x="12971" y="4259"/>
                </a:lnTo>
                <a:lnTo>
                  <a:pt x="18799" y="0"/>
                </a:lnTo>
                <a:close/>
                <a:moveTo>
                  <a:pt x="19654" y="0"/>
                </a:moveTo>
                <a:lnTo>
                  <a:pt x="13820" y="4259"/>
                </a:lnTo>
                <a:lnTo>
                  <a:pt x="13925" y="4259"/>
                </a:lnTo>
                <a:lnTo>
                  <a:pt x="19759" y="0"/>
                </a:lnTo>
                <a:close/>
                <a:moveTo>
                  <a:pt x="20608" y="0"/>
                </a:moveTo>
                <a:lnTo>
                  <a:pt x="14780" y="4259"/>
                </a:lnTo>
                <a:lnTo>
                  <a:pt x="14886" y="4259"/>
                </a:lnTo>
                <a:lnTo>
                  <a:pt x="20714" y="0"/>
                </a:lnTo>
                <a:close/>
                <a:moveTo>
                  <a:pt x="21569" y="0"/>
                </a:moveTo>
                <a:lnTo>
                  <a:pt x="15735" y="4259"/>
                </a:lnTo>
                <a:lnTo>
                  <a:pt x="15845" y="4259"/>
                </a:lnTo>
                <a:lnTo>
                  <a:pt x="21674" y="0"/>
                </a:lnTo>
                <a:close/>
                <a:moveTo>
                  <a:pt x="22523" y="0"/>
                </a:moveTo>
                <a:lnTo>
                  <a:pt x="16695" y="4259"/>
                </a:lnTo>
                <a:lnTo>
                  <a:pt x="16799" y="4259"/>
                </a:lnTo>
                <a:lnTo>
                  <a:pt x="22633" y="0"/>
                </a:lnTo>
                <a:close/>
                <a:moveTo>
                  <a:pt x="23483" y="0"/>
                </a:moveTo>
                <a:lnTo>
                  <a:pt x="17649" y="4259"/>
                </a:lnTo>
                <a:lnTo>
                  <a:pt x="17759" y="4259"/>
                </a:lnTo>
                <a:lnTo>
                  <a:pt x="23587" y="0"/>
                </a:lnTo>
                <a:close/>
                <a:moveTo>
                  <a:pt x="24437" y="0"/>
                </a:moveTo>
                <a:lnTo>
                  <a:pt x="18609" y="4259"/>
                </a:lnTo>
                <a:lnTo>
                  <a:pt x="18713" y="4259"/>
                </a:lnTo>
                <a:lnTo>
                  <a:pt x="24547" y="0"/>
                </a:lnTo>
                <a:close/>
                <a:moveTo>
                  <a:pt x="25398" y="0"/>
                </a:moveTo>
                <a:lnTo>
                  <a:pt x="19568" y="4259"/>
                </a:lnTo>
                <a:lnTo>
                  <a:pt x="19674" y="4259"/>
                </a:lnTo>
                <a:lnTo>
                  <a:pt x="25502" y="0"/>
                </a:lnTo>
                <a:close/>
                <a:moveTo>
                  <a:pt x="26357" y="0"/>
                </a:moveTo>
                <a:lnTo>
                  <a:pt x="20523" y="4259"/>
                </a:lnTo>
                <a:lnTo>
                  <a:pt x="20633" y="4259"/>
                </a:lnTo>
                <a:lnTo>
                  <a:pt x="26462" y="0"/>
                </a:lnTo>
                <a:close/>
                <a:moveTo>
                  <a:pt x="27311" y="0"/>
                </a:moveTo>
                <a:lnTo>
                  <a:pt x="21483" y="4259"/>
                </a:lnTo>
                <a:lnTo>
                  <a:pt x="21588" y="4259"/>
                </a:lnTo>
                <a:lnTo>
                  <a:pt x="27421" y="0"/>
                </a:lnTo>
                <a:close/>
                <a:moveTo>
                  <a:pt x="28271" y="0"/>
                </a:moveTo>
                <a:lnTo>
                  <a:pt x="22437" y="4259"/>
                </a:lnTo>
                <a:lnTo>
                  <a:pt x="22547" y="4259"/>
                </a:lnTo>
                <a:lnTo>
                  <a:pt x="28376" y="0"/>
                </a:lnTo>
                <a:close/>
                <a:moveTo>
                  <a:pt x="29225" y="0"/>
                </a:moveTo>
                <a:lnTo>
                  <a:pt x="23397" y="4259"/>
                </a:lnTo>
                <a:lnTo>
                  <a:pt x="23501" y="4259"/>
                </a:lnTo>
                <a:lnTo>
                  <a:pt x="29335" y="0"/>
                </a:lnTo>
                <a:close/>
                <a:moveTo>
                  <a:pt x="30185" y="0"/>
                </a:moveTo>
                <a:lnTo>
                  <a:pt x="24356" y="4259"/>
                </a:lnTo>
                <a:lnTo>
                  <a:pt x="24461" y="4259"/>
                </a:lnTo>
                <a:lnTo>
                  <a:pt x="30290" y="0"/>
                </a:lnTo>
                <a:close/>
                <a:moveTo>
                  <a:pt x="31144" y="0"/>
                </a:moveTo>
                <a:lnTo>
                  <a:pt x="25312" y="4259"/>
                </a:lnTo>
                <a:lnTo>
                  <a:pt x="25420" y="4259"/>
                </a:lnTo>
                <a:lnTo>
                  <a:pt x="31250" y="0"/>
                </a:lnTo>
                <a:close/>
                <a:moveTo>
                  <a:pt x="32100" y="0"/>
                </a:moveTo>
                <a:lnTo>
                  <a:pt x="26271" y="4259"/>
                </a:lnTo>
                <a:lnTo>
                  <a:pt x="26376" y="4259"/>
                </a:lnTo>
                <a:lnTo>
                  <a:pt x="32204" y="0"/>
                </a:lnTo>
                <a:close/>
              </a:path>
            </a:pathLst>
          </a:custGeom>
          <a:solidFill>
            <a:srgbClr val="0513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/>
          <p:nvPr/>
        </p:nvSpPr>
        <p:spPr>
          <a:xfrm>
            <a:off x="25" y="-25"/>
            <a:ext cx="1467900" cy="5143500"/>
          </a:xfrm>
          <a:prstGeom prst="rect">
            <a:avLst/>
          </a:prstGeom>
          <a:solidFill>
            <a:srgbClr val="051357">
              <a:alpha val="5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1667425" y="-21"/>
            <a:ext cx="330900" cy="841800"/>
          </a:xfrm>
          <a:prstGeom prst="rect">
            <a:avLst/>
          </a:prstGeom>
          <a:solidFill>
            <a:srgbClr val="051357">
              <a:alpha val="5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ctrTitle"/>
          </p:nvPr>
        </p:nvSpPr>
        <p:spPr>
          <a:xfrm flipH="1">
            <a:off x="2199525" y="841675"/>
            <a:ext cx="6237000" cy="31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0"/>
              <a:buFont typeface="Teko Medium"/>
              <a:buNone/>
              <a:defRPr sz="13000" b="0">
                <a:solidFill>
                  <a:srgbClr val="F3F3F3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Font typeface="Titillium Web SemiBold"/>
              <a:buNone/>
              <a:defRPr sz="900">
                <a:solidFill>
                  <a:srgbClr val="F3F3F3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Font typeface="Titillium Web SemiBold"/>
              <a:buNone/>
              <a:defRPr sz="900">
                <a:solidFill>
                  <a:srgbClr val="F3F3F3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Font typeface="Titillium Web SemiBold"/>
              <a:buNone/>
              <a:defRPr sz="900">
                <a:solidFill>
                  <a:srgbClr val="F3F3F3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Font typeface="Titillium Web SemiBold"/>
              <a:buNone/>
              <a:defRPr sz="900">
                <a:solidFill>
                  <a:srgbClr val="F3F3F3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Font typeface="Titillium Web SemiBold"/>
              <a:buNone/>
              <a:defRPr sz="900">
                <a:solidFill>
                  <a:srgbClr val="F3F3F3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Font typeface="Titillium Web SemiBold"/>
              <a:buNone/>
              <a:defRPr sz="900">
                <a:solidFill>
                  <a:srgbClr val="F3F3F3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Font typeface="Titillium Web SemiBold"/>
              <a:buNone/>
              <a:defRPr sz="900">
                <a:solidFill>
                  <a:srgbClr val="F3F3F3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Font typeface="Titillium Web SemiBold"/>
              <a:buNone/>
              <a:defRPr sz="900">
                <a:solidFill>
                  <a:srgbClr val="F3F3F3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4693445" y="563575"/>
            <a:ext cx="4451400" cy="278100"/>
          </a:xfrm>
          <a:prstGeom prst="rect">
            <a:avLst/>
          </a:prstGeom>
          <a:solidFill>
            <a:srgbClr val="F3F3F3">
              <a:alpha val="83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9" name="Google Shape;59;p6"/>
          <p:cNvSpPr txBox="1">
            <a:spLocks noGrp="1"/>
          </p:cNvSpPr>
          <p:nvPr>
            <p:ph type="ctrTitle" idx="2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200"/>
              <a:buFont typeface="Teko Medium"/>
              <a:buNone/>
              <a:defRPr sz="1200" b="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 SemiBold"/>
              <a:buNone/>
              <a:defRPr sz="900">
                <a:solidFill>
                  <a:srgbClr val="051357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60" name="Google Shape;60;p6"/>
          <p:cNvSpPr/>
          <p:nvPr/>
        </p:nvSpPr>
        <p:spPr>
          <a:xfrm>
            <a:off x="867075" y="563575"/>
            <a:ext cx="2102906" cy="278102"/>
          </a:xfrm>
          <a:custGeom>
            <a:avLst/>
            <a:gdLst/>
            <a:ahLst/>
            <a:cxnLst/>
            <a:rect l="l" t="t" r="r" b="b"/>
            <a:pathLst>
              <a:path w="32205" h="4259" extrusionOk="0">
                <a:moveTo>
                  <a:pt x="501" y="0"/>
                </a:moveTo>
                <a:lnTo>
                  <a:pt x="0" y="368"/>
                </a:lnTo>
                <a:lnTo>
                  <a:pt x="0" y="445"/>
                </a:lnTo>
                <a:lnTo>
                  <a:pt x="607" y="0"/>
                </a:lnTo>
                <a:close/>
                <a:moveTo>
                  <a:pt x="1457" y="0"/>
                </a:moveTo>
                <a:lnTo>
                  <a:pt x="0" y="1065"/>
                </a:lnTo>
                <a:lnTo>
                  <a:pt x="0" y="1141"/>
                </a:lnTo>
                <a:lnTo>
                  <a:pt x="1567" y="0"/>
                </a:lnTo>
                <a:close/>
                <a:moveTo>
                  <a:pt x="2416" y="0"/>
                </a:moveTo>
                <a:lnTo>
                  <a:pt x="0" y="1762"/>
                </a:lnTo>
                <a:lnTo>
                  <a:pt x="0" y="1844"/>
                </a:lnTo>
                <a:lnTo>
                  <a:pt x="2521" y="0"/>
                </a:lnTo>
                <a:close/>
                <a:moveTo>
                  <a:pt x="3371" y="0"/>
                </a:moveTo>
                <a:lnTo>
                  <a:pt x="0" y="2464"/>
                </a:lnTo>
                <a:lnTo>
                  <a:pt x="0" y="2540"/>
                </a:lnTo>
                <a:lnTo>
                  <a:pt x="3480" y="0"/>
                </a:lnTo>
                <a:close/>
                <a:moveTo>
                  <a:pt x="4330" y="0"/>
                </a:moveTo>
                <a:lnTo>
                  <a:pt x="0" y="3161"/>
                </a:lnTo>
                <a:lnTo>
                  <a:pt x="0" y="3241"/>
                </a:lnTo>
                <a:lnTo>
                  <a:pt x="4435" y="0"/>
                </a:lnTo>
                <a:close/>
                <a:moveTo>
                  <a:pt x="5290" y="0"/>
                </a:moveTo>
                <a:lnTo>
                  <a:pt x="0" y="3862"/>
                </a:lnTo>
                <a:lnTo>
                  <a:pt x="0" y="3939"/>
                </a:lnTo>
                <a:lnTo>
                  <a:pt x="5394" y="0"/>
                </a:lnTo>
                <a:close/>
                <a:moveTo>
                  <a:pt x="6245" y="0"/>
                </a:moveTo>
                <a:lnTo>
                  <a:pt x="415" y="4259"/>
                </a:lnTo>
                <a:lnTo>
                  <a:pt x="521" y="4259"/>
                </a:lnTo>
                <a:lnTo>
                  <a:pt x="6350" y="0"/>
                </a:lnTo>
                <a:close/>
                <a:moveTo>
                  <a:pt x="7204" y="0"/>
                </a:moveTo>
                <a:lnTo>
                  <a:pt x="1371" y="4259"/>
                </a:lnTo>
                <a:lnTo>
                  <a:pt x="1481" y="4259"/>
                </a:lnTo>
                <a:lnTo>
                  <a:pt x="7309" y="0"/>
                </a:lnTo>
                <a:close/>
                <a:moveTo>
                  <a:pt x="8159" y="0"/>
                </a:moveTo>
                <a:lnTo>
                  <a:pt x="2330" y="4259"/>
                </a:lnTo>
                <a:lnTo>
                  <a:pt x="2435" y="4259"/>
                </a:lnTo>
                <a:lnTo>
                  <a:pt x="8269" y="0"/>
                </a:lnTo>
                <a:close/>
                <a:moveTo>
                  <a:pt x="9118" y="0"/>
                </a:moveTo>
                <a:lnTo>
                  <a:pt x="3290" y="4259"/>
                </a:lnTo>
                <a:lnTo>
                  <a:pt x="3394" y="4259"/>
                </a:lnTo>
                <a:lnTo>
                  <a:pt x="9223" y="0"/>
                </a:lnTo>
                <a:close/>
                <a:moveTo>
                  <a:pt x="10078" y="0"/>
                </a:moveTo>
                <a:lnTo>
                  <a:pt x="4244" y="4259"/>
                </a:lnTo>
                <a:lnTo>
                  <a:pt x="4350" y="4259"/>
                </a:lnTo>
                <a:lnTo>
                  <a:pt x="10182" y="0"/>
                </a:lnTo>
                <a:close/>
                <a:moveTo>
                  <a:pt x="11033" y="0"/>
                </a:moveTo>
                <a:lnTo>
                  <a:pt x="5204" y="4259"/>
                </a:lnTo>
                <a:lnTo>
                  <a:pt x="5309" y="4259"/>
                </a:lnTo>
                <a:lnTo>
                  <a:pt x="11138" y="0"/>
                </a:lnTo>
                <a:close/>
                <a:moveTo>
                  <a:pt x="11993" y="0"/>
                </a:moveTo>
                <a:lnTo>
                  <a:pt x="6159" y="4259"/>
                </a:lnTo>
                <a:lnTo>
                  <a:pt x="6269" y="4259"/>
                </a:lnTo>
                <a:lnTo>
                  <a:pt x="12097" y="0"/>
                </a:lnTo>
                <a:close/>
                <a:moveTo>
                  <a:pt x="12947" y="0"/>
                </a:moveTo>
                <a:lnTo>
                  <a:pt x="7118" y="4259"/>
                </a:lnTo>
                <a:lnTo>
                  <a:pt x="7223" y="4259"/>
                </a:lnTo>
                <a:lnTo>
                  <a:pt x="13057" y="0"/>
                </a:lnTo>
                <a:close/>
                <a:moveTo>
                  <a:pt x="13906" y="0"/>
                </a:moveTo>
                <a:lnTo>
                  <a:pt x="8078" y="4259"/>
                </a:lnTo>
                <a:lnTo>
                  <a:pt x="8183" y="4259"/>
                </a:lnTo>
                <a:lnTo>
                  <a:pt x="14011" y="0"/>
                </a:lnTo>
                <a:close/>
                <a:moveTo>
                  <a:pt x="14866" y="0"/>
                </a:moveTo>
                <a:lnTo>
                  <a:pt x="9032" y="4259"/>
                </a:lnTo>
                <a:lnTo>
                  <a:pt x="9138" y="4259"/>
                </a:lnTo>
                <a:lnTo>
                  <a:pt x="14972" y="0"/>
                </a:lnTo>
                <a:close/>
                <a:moveTo>
                  <a:pt x="15820" y="0"/>
                </a:moveTo>
                <a:lnTo>
                  <a:pt x="9992" y="4259"/>
                </a:lnTo>
                <a:lnTo>
                  <a:pt x="10096" y="4259"/>
                </a:lnTo>
                <a:lnTo>
                  <a:pt x="15926" y="0"/>
                </a:lnTo>
                <a:close/>
                <a:moveTo>
                  <a:pt x="16781" y="0"/>
                </a:moveTo>
                <a:lnTo>
                  <a:pt x="10947" y="4259"/>
                </a:lnTo>
                <a:lnTo>
                  <a:pt x="11057" y="4259"/>
                </a:lnTo>
                <a:lnTo>
                  <a:pt x="16885" y="0"/>
                </a:lnTo>
                <a:close/>
                <a:moveTo>
                  <a:pt x="17735" y="0"/>
                </a:moveTo>
                <a:lnTo>
                  <a:pt x="11907" y="4259"/>
                </a:lnTo>
                <a:lnTo>
                  <a:pt x="12011" y="4259"/>
                </a:lnTo>
                <a:lnTo>
                  <a:pt x="17845" y="0"/>
                </a:lnTo>
                <a:close/>
                <a:moveTo>
                  <a:pt x="18695" y="0"/>
                </a:moveTo>
                <a:lnTo>
                  <a:pt x="12866" y="4259"/>
                </a:lnTo>
                <a:lnTo>
                  <a:pt x="12971" y="4259"/>
                </a:lnTo>
                <a:lnTo>
                  <a:pt x="18799" y="0"/>
                </a:lnTo>
                <a:close/>
                <a:moveTo>
                  <a:pt x="19654" y="0"/>
                </a:moveTo>
                <a:lnTo>
                  <a:pt x="13820" y="4259"/>
                </a:lnTo>
                <a:lnTo>
                  <a:pt x="13925" y="4259"/>
                </a:lnTo>
                <a:lnTo>
                  <a:pt x="19759" y="0"/>
                </a:lnTo>
                <a:close/>
                <a:moveTo>
                  <a:pt x="20608" y="0"/>
                </a:moveTo>
                <a:lnTo>
                  <a:pt x="14780" y="4259"/>
                </a:lnTo>
                <a:lnTo>
                  <a:pt x="14886" y="4259"/>
                </a:lnTo>
                <a:lnTo>
                  <a:pt x="20714" y="0"/>
                </a:lnTo>
                <a:close/>
                <a:moveTo>
                  <a:pt x="21569" y="0"/>
                </a:moveTo>
                <a:lnTo>
                  <a:pt x="15735" y="4259"/>
                </a:lnTo>
                <a:lnTo>
                  <a:pt x="15845" y="4259"/>
                </a:lnTo>
                <a:lnTo>
                  <a:pt x="21674" y="0"/>
                </a:lnTo>
                <a:close/>
                <a:moveTo>
                  <a:pt x="22523" y="0"/>
                </a:moveTo>
                <a:lnTo>
                  <a:pt x="16695" y="4259"/>
                </a:lnTo>
                <a:lnTo>
                  <a:pt x="16799" y="4259"/>
                </a:lnTo>
                <a:lnTo>
                  <a:pt x="22633" y="0"/>
                </a:lnTo>
                <a:close/>
                <a:moveTo>
                  <a:pt x="23483" y="0"/>
                </a:moveTo>
                <a:lnTo>
                  <a:pt x="17649" y="4259"/>
                </a:lnTo>
                <a:lnTo>
                  <a:pt x="17759" y="4259"/>
                </a:lnTo>
                <a:lnTo>
                  <a:pt x="23587" y="0"/>
                </a:lnTo>
                <a:close/>
                <a:moveTo>
                  <a:pt x="24437" y="0"/>
                </a:moveTo>
                <a:lnTo>
                  <a:pt x="18609" y="4259"/>
                </a:lnTo>
                <a:lnTo>
                  <a:pt x="18713" y="4259"/>
                </a:lnTo>
                <a:lnTo>
                  <a:pt x="24547" y="0"/>
                </a:lnTo>
                <a:close/>
                <a:moveTo>
                  <a:pt x="25398" y="0"/>
                </a:moveTo>
                <a:lnTo>
                  <a:pt x="19568" y="4259"/>
                </a:lnTo>
                <a:lnTo>
                  <a:pt x="19674" y="4259"/>
                </a:lnTo>
                <a:lnTo>
                  <a:pt x="25502" y="0"/>
                </a:lnTo>
                <a:close/>
                <a:moveTo>
                  <a:pt x="26357" y="0"/>
                </a:moveTo>
                <a:lnTo>
                  <a:pt x="20523" y="4259"/>
                </a:lnTo>
                <a:lnTo>
                  <a:pt x="20633" y="4259"/>
                </a:lnTo>
                <a:lnTo>
                  <a:pt x="26462" y="0"/>
                </a:lnTo>
                <a:close/>
                <a:moveTo>
                  <a:pt x="27311" y="0"/>
                </a:moveTo>
                <a:lnTo>
                  <a:pt x="21483" y="4259"/>
                </a:lnTo>
                <a:lnTo>
                  <a:pt x="21588" y="4259"/>
                </a:lnTo>
                <a:lnTo>
                  <a:pt x="27421" y="0"/>
                </a:lnTo>
                <a:close/>
                <a:moveTo>
                  <a:pt x="28271" y="0"/>
                </a:moveTo>
                <a:lnTo>
                  <a:pt x="22437" y="4259"/>
                </a:lnTo>
                <a:lnTo>
                  <a:pt x="22547" y="4259"/>
                </a:lnTo>
                <a:lnTo>
                  <a:pt x="28376" y="0"/>
                </a:lnTo>
                <a:close/>
                <a:moveTo>
                  <a:pt x="29225" y="0"/>
                </a:moveTo>
                <a:lnTo>
                  <a:pt x="23397" y="4259"/>
                </a:lnTo>
                <a:lnTo>
                  <a:pt x="23501" y="4259"/>
                </a:lnTo>
                <a:lnTo>
                  <a:pt x="29335" y="0"/>
                </a:lnTo>
                <a:close/>
                <a:moveTo>
                  <a:pt x="30185" y="0"/>
                </a:moveTo>
                <a:lnTo>
                  <a:pt x="24356" y="4259"/>
                </a:lnTo>
                <a:lnTo>
                  <a:pt x="24461" y="4259"/>
                </a:lnTo>
                <a:lnTo>
                  <a:pt x="30290" y="0"/>
                </a:lnTo>
                <a:close/>
                <a:moveTo>
                  <a:pt x="31144" y="0"/>
                </a:moveTo>
                <a:lnTo>
                  <a:pt x="25312" y="4259"/>
                </a:lnTo>
                <a:lnTo>
                  <a:pt x="25420" y="4259"/>
                </a:lnTo>
                <a:lnTo>
                  <a:pt x="31250" y="0"/>
                </a:lnTo>
                <a:close/>
                <a:moveTo>
                  <a:pt x="32100" y="0"/>
                </a:moveTo>
                <a:lnTo>
                  <a:pt x="26271" y="4259"/>
                </a:lnTo>
                <a:lnTo>
                  <a:pt x="26376" y="4259"/>
                </a:lnTo>
                <a:lnTo>
                  <a:pt x="32204" y="0"/>
                </a:lnTo>
                <a:close/>
              </a:path>
            </a:pathLst>
          </a:custGeom>
          <a:solidFill>
            <a:srgbClr val="0513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2800"/>
              <a:buFont typeface="Teko Medium"/>
              <a:buNone/>
              <a:defRPr sz="28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2800"/>
              <a:buFont typeface="Teko Medium"/>
              <a:buNone/>
              <a:defRPr sz="28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2800"/>
              <a:buFont typeface="Teko Medium"/>
              <a:buNone/>
              <a:defRPr sz="28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2800"/>
              <a:buFont typeface="Teko Medium"/>
              <a:buNone/>
              <a:defRPr sz="28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2800"/>
              <a:buFont typeface="Teko Medium"/>
              <a:buNone/>
              <a:defRPr sz="28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2800"/>
              <a:buFont typeface="Teko Medium"/>
              <a:buNone/>
              <a:defRPr sz="28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2800"/>
              <a:buFont typeface="Teko Medium"/>
              <a:buNone/>
              <a:defRPr sz="28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2800"/>
              <a:buFont typeface="Teko Medium"/>
              <a:buNone/>
              <a:defRPr sz="28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2800"/>
              <a:buFont typeface="Teko Medium"/>
              <a:buNone/>
              <a:defRPr sz="2800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800"/>
              <a:buFont typeface="Abel"/>
              <a:buChar char="●"/>
              <a:defRPr sz="1800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■"/>
              <a:defRPr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●"/>
              <a:defRPr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■"/>
              <a:defRPr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●"/>
              <a:defRPr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51357"/>
              </a:buClr>
              <a:buSzPts val="1400"/>
              <a:buFont typeface="Abel"/>
              <a:buChar char="■"/>
              <a:defRPr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hyperlink" Target="https://www.blog.sinco.net/2015/08/diferenca-entre-xeon-e-core.html" TargetMode="External"/><Relationship Id="rId7" Type="http://schemas.openxmlformats.org/officeDocument/2006/relationships/hyperlink" Target="https://www.controle.net/faq/o-que-e-hot-swap-e-como-funciona" TargetMode="External"/><Relationship Id="rId2" Type="http://schemas.openxmlformats.org/officeDocument/2006/relationships/hyperlink" Target="https://www.controle.net/faq/xeon-ou-core-i7-i9-qual-o-melhor-processador-para-o-servidor-da-empresa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controle.net/faq/o-que-sao-servidores" TargetMode="External"/><Relationship Id="rId5" Type="http://schemas.openxmlformats.org/officeDocument/2006/relationships/hyperlink" Target="https://www.hardware.com.br/dicas/hardware-servidores.html" TargetMode="External"/><Relationship Id="rId4" Type="http://schemas.openxmlformats.org/officeDocument/2006/relationships/hyperlink" Target="http://www.nocti.com.br/redundancia-na-computacao-e-sua-utilizacao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2xkSkgOw6I8" TargetMode="External"/><Relationship Id="rId2" Type="http://schemas.openxmlformats.org/officeDocument/2006/relationships/hyperlink" Target="https://airesruy.com.br/diferenca-entre-memoria-ecc-e-memoria-nao-ecc-memoria-comum/#:~:text=ECC%20significa%20Error%20Correction%20Code,que%20torna%20esta%20recupera%C3%A7%C3%A3o%20poss%C3%ADvel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>
            <a:spLocks noGrp="1"/>
          </p:cNvSpPr>
          <p:nvPr>
            <p:ph type="ctrTitle"/>
          </p:nvPr>
        </p:nvSpPr>
        <p:spPr>
          <a:xfrm>
            <a:off x="521314" y="2872291"/>
            <a:ext cx="4185600" cy="17460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ts val="6500"/>
              </a:lnSpc>
              <a:spcAft>
                <a:spcPts val="0"/>
              </a:spcAft>
              <a:buNone/>
            </a:pPr>
            <a:r>
              <a:rPr lang="pt-BR" sz="7000" dirty="0">
                <a:solidFill>
                  <a:schemeClr val="bg1"/>
                </a:solidFill>
              </a:rPr>
              <a:t>Hardware de Servidores</a:t>
            </a:r>
          </a:p>
        </p:txBody>
      </p:sp>
      <p:sp>
        <p:nvSpPr>
          <p:cNvPr id="83" name="Google Shape;83;p11"/>
          <p:cNvSpPr txBox="1">
            <a:spLocks noGrp="1"/>
          </p:cNvSpPr>
          <p:nvPr>
            <p:ph type="subTitle" idx="1"/>
          </p:nvPr>
        </p:nvSpPr>
        <p:spPr>
          <a:xfrm>
            <a:off x="521314" y="4347312"/>
            <a:ext cx="1272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Abel"/>
                <a:ea typeface="Abel"/>
                <a:cs typeface="Abel"/>
                <a:sym typeface="Abel"/>
              </a:rPr>
              <a:t>Hardware</a:t>
            </a:r>
          </a:p>
        </p:txBody>
      </p:sp>
      <p:sp>
        <p:nvSpPr>
          <p:cNvPr id="84" name="Google Shape;84;p11"/>
          <p:cNvSpPr txBox="1">
            <a:spLocks noGrp="1"/>
          </p:cNvSpPr>
          <p:nvPr>
            <p:ph type="ctrTitle" idx="2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HARDWARE DE SERVIDORES /// HARDWARE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10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454616" y="277475"/>
            <a:ext cx="7243011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700" b="1" dirty="0">
                <a:solidFill>
                  <a:srgbClr val="051357"/>
                </a:solidFill>
                <a:latin typeface="Teko" panose="020B0604020202020204" charset="0"/>
                <a:cs typeface="Teko" panose="020B0604020202020204" charset="0"/>
                <a:sym typeface="Teko Medium"/>
              </a:rPr>
              <a:t>DISPOSITIVOS UTILIZÁVEIS</a:t>
            </a:r>
            <a:endParaRPr lang="pt-BR" sz="47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4" y="881067"/>
            <a:ext cx="75111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Dispositivos de Armazenamento: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49389D0-D0C7-457A-88F2-7FEA53773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616" y="1281177"/>
            <a:ext cx="5773217" cy="384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220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11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454616" y="277475"/>
            <a:ext cx="7243011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700" b="1" dirty="0">
                <a:solidFill>
                  <a:srgbClr val="051357"/>
                </a:solidFill>
                <a:latin typeface="Teko" panose="020B0604020202020204" charset="0"/>
                <a:cs typeface="Teko" panose="020B0604020202020204" charset="0"/>
                <a:sym typeface="Teko Medium"/>
              </a:rPr>
              <a:t>DISPOSITIVOS UTILIZÁVEIS</a:t>
            </a:r>
            <a:endParaRPr lang="pt-BR" sz="47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4" y="881067"/>
            <a:ext cx="75111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CPUs: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F642E3A-66D4-4BAD-AD17-D8723BBC1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616" y="1227846"/>
            <a:ext cx="5771224" cy="390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197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12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454616" y="277475"/>
            <a:ext cx="7243011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700" b="1" dirty="0">
                <a:solidFill>
                  <a:srgbClr val="051357"/>
                </a:solidFill>
                <a:latin typeface="Teko" panose="020B0604020202020204" charset="0"/>
                <a:cs typeface="Teko" panose="020B0604020202020204" charset="0"/>
                <a:sym typeface="Teko Medium"/>
              </a:rPr>
              <a:t>DISPOSITIVOS UTILIZÁVEIS</a:t>
            </a:r>
            <a:endParaRPr lang="pt-BR" sz="47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4" y="881067"/>
            <a:ext cx="75111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Fontes de Energia: 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EB8A3F6-8714-4E2C-9D40-EA8239290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333" y="1281177"/>
            <a:ext cx="6201783" cy="381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396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13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454616" y="277475"/>
            <a:ext cx="7243011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700" b="1" dirty="0">
                <a:solidFill>
                  <a:srgbClr val="051357"/>
                </a:solidFill>
                <a:latin typeface="Teko" panose="020B0604020202020204" charset="0"/>
                <a:cs typeface="Teko" panose="020B0604020202020204" charset="0"/>
                <a:sym typeface="Teko Medium"/>
              </a:rPr>
              <a:t>DISPOSITIVOS UTILIZÁVEIS</a:t>
            </a:r>
            <a:endParaRPr lang="pt-BR" sz="47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4" y="881067"/>
            <a:ext cx="75111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Memórias RAM: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4E21062-045A-45FC-BE40-6AFE63C8A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27" y="1238145"/>
            <a:ext cx="4967396" cy="390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7042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4"/>
          <p:cNvSpPr txBox="1">
            <a:spLocks noGrp="1"/>
          </p:cNvSpPr>
          <p:nvPr>
            <p:ph type="ctrTitle" idx="2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HOT-SWAP /// HARDWARE DE SERVIDORES</a:t>
            </a:r>
          </a:p>
        </p:txBody>
      </p:sp>
      <p:sp>
        <p:nvSpPr>
          <p:cNvPr id="444" name="Google Shape;444;p24"/>
          <p:cNvSpPr txBox="1">
            <a:spLocks noGrp="1"/>
          </p:cNvSpPr>
          <p:nvPr>
            <p:ph type="ctrTitle"/>
          </p:nvPr>
        </p:nvSpPr>
        <p:spPr>
          <a:xfrm flipH="1">
            <a:off x="1076325" y="841675"/>
            <a:ext cx="7360200" cy="31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0" dirty="0"/>
              <a:t>Hot-Swap</a:t>
            </a:r>
            <a:endParaRPr sz="10000" dirty="0"/>
          </a:p>
        </p:txBody>
      </p:sp>
    </p:spTree>
    <p:extLst>
      <p:ext uri="{BB962C8B-B14F-4D97-AF65-F5344CB8AC3E}">
        <p14:creationId xmlns:p14="http://schemas.microsoft.com/office/powerpoint/2010/main" val="2846775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15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349481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O QUE É HOT-SWAP?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4" y="881067"/>
            <a:ext cx="7511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Hot Swap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em tradução literal para o português “Troca Quente”, 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permite a troca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ou substituição 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de componentes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das máquinas 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sem reiniciar ou desligá-la.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312879F-5B4D-4BE6-8533-39E758EE0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743" y="1909345"/>
            <a:ext cx="5664967" cy="318654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1E2B8204-9C75-49A6-B973-B9D4CA094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431" y="372564"/>
            <a:ext cx="396274" cy="39017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296497F-875F-4D41-95BB-DBEF73AF1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284" y="397174"/>
            <a:ext cx="396274" cy="390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883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16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295693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HOT-SWAP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4" y="881067"/>
            <a:ext cx="75111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Está presente em:</a:t>
            </a:r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2AAFA45-3394-472F-858C-E4E1C8FFE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021" y="1281176"/>
            <a:ext cx="2996329" cy="3189956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4B2A746-5A84-4D65-8B20-EEC46CC1D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8037" y="1252258"/>
            <a:ext cx="2996329" cy="3247793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B70E069-DE17-4667-B066-0A1C9280EFFD}"/>
              </a:ext>
            </a:extLst>
          </p:cNvPr>
          <p:cNvSpPr txBox="1"/>
          <p:nvPr/>
        </p:nvSpPr>
        <p:spPr>
          <a:xfrm>
            <a:off x="1980018" y="4500051"/>
            <a:ext cx="2736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HDs Hot-Swap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01DC1A4-EC0C-4510-83CD-656DC5423536}"/>
              </a:ext>
            </a:extLst>
          </p:cNvPr>
          <p:cNvSpPr txBox="1"/>
          <p:nvPr/>
        </p:nvSpPr>
        <p:spPr>
          <a:xfrm>
            <a:off x="5818035" y="4471132"/>
            <a:ext cx="2736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Fontes Hot-Swap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73466F4-C3D4-4FB4-8A19-5D5CDE12D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1941" y="406119"/>
            <a:ext cx="393565" cy="39356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0755AD47-936C-49EE-B44D-92A1A5BCA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8908" y="409506"/>
            <a:ext cx="396274" cy="390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749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17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295693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HOT-SWAP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4" y="881067"/>
            <a:ext cx="7511103" cy="5349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Alguns benefícios do uso de dispositivos hot </a:t>
            </a:r>
            <a:r>
              <a:rPr lang="pt-BR" sz="2000" dirty="0" err="1">
                <a:solidFill>
                  <a:schemeClr val="bg2">
                    <a:lumMod val="75000"/>
                  </a:schemeClr>
                </a:solidFill>
                <a:latin typeface="+mn-lt"/>
              </a:rPr>
              <a:t>swappable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são: </a:t>
            </a:r>
          </a:p>
          <a:p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900000" indent="-342900"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uncionamento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ninterrupto;</a:t>
            </a:r>
          </a:p>
          <a:p>
            <a:pPr marL="900000"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</a:pPr>
            <a:endParaRPr lang="pt-BR" sz="2000" dirty="0">
              <a:solidFill>
                <a:schemeClr val="bg2">
                  <a:lumMod val="75000"/>
                </a:schemeClr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00000" indent="-342900"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erando Maior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rodutividade e Faturamento;</a:t>
            </a:r>
          </a:p>
          <a:p>
            <a:pPr marL="900000"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</a:pPr>
            <a:endParaRPr lang="pt-BR" sz="2000" dirty="0">
              <a:solidFill>
                <a:schemeClr val="bg2">
                  <a:lumMod val="75000"/>
                </a:schemeClr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00000" indent="-342900"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egurança no Armazenamento dos Dados. </a:t>
            </a:r>
          </a:p>
          <a:p>
            <a:pPr marL="557100">
              <a:spcAft>
                <a:spcPts val="800"/>
              </a:spcAft>
              <a:buClr>
                <a:srgbClr val="051357"/>
              </a:buClr>
              <a:buSzPct val="125000"/>
            </a:pPr>
            <a:endParaRPr lang="pt-BR" sz="1200" dirty="0">
              <a:solidFill>
                <a:schemeClr val="bg2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8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endo esse último benefício muito útil para empresas que precisam de sistemas sempre ativos, como é o caso das que fazem uso de servidores.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</a:pPr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46A2FC9-F86C-44AE-99BA-83B3E3BD9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2973" y="394974"/>
            <a:ext cx="396274" cy="39017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D0CC0A8-1E7D-42F5-BB55-D746831BA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8908" y="394974"/>
            <a:ext cx="396274" cy="390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425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4"/>
          <p:cNvSpPr txBox="1">
            <a:spLocks noGrp="1"/>
          </p:cNvSpPr>
          <p:nvPr>
            <p:ph type="ctrTitle" idx="2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MEMÓRIAS ECC /// HARDWARE DE SERVIDORES</a:t>
            </a:r>
          </a:p>
        </p:txBody>
      </p:sp>
      <p:sp>
        <p:nvSpPr>
          <p:cNvPr id="444" name="Google Shape;444;p24"/>
          <p:cNvSpPr txBox="1">
            <a:spLocks noGrp="1"/>
          </p:cNvSpPr>
          <p:nvPr>
            <p:ph type="ctrTitle"/>
          </p:nvPr>
        </p:nvSpPr>
        <p:spPr>
          <a:xfrm flipH="1">
            <a:off x="1533525" y="889300"/>
            <a:ext cx="7360200" cy="31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0" dirty="0"/>
              <a:t>Memórias ECC</a:t>
            </a:r>
            <a:endParaRPr sz="10000" dirty="0"/>
          </a:p>
        </p:txBody>
      </p:sp>
    </p:spTree>
    <p:extLst>
      <p:ext uri="{BB962C8B-B14F-4D97-AF65-F5344CB8AC3E}">
        <p14:creationId xmlns:p14="http://schemas.microsoft.com/office/powerpoint/2010/main" val="2875860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19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295693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MEMÓRIAS ECC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3" y="814883"/>
            <a:ext cx="7511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ECC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significa </a:t>
            </a:r>
            <a:r>
              <a:rPr lang="pt-BR" sz="2000" b="1" dirty="0" err="1">
                <a:solidFill>
                  <a:schemeClr val="bg2">
                    <a:lumMod val="75000"/>
                  </a:schemeClr>
                </a:solidFill>
                <a:latin typeface="+mn-lt"/>
              </a:rPr>
              <a:t>Error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</a:t>
            </a:r>
            <a:r>
              <a:rPr lang="pt-BR" sz="2000" b="1" dirty="0" err="1">
                <a:solidFill>
                  <a:schemeClr val="bg2">
                    <a:lumMod val="75000"/>
                  </a:schemeClr>
                </a:solidFill>
                <a:latin typeface="+mn-lt"/>
              </a:rPr>
              <a:t>Correction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</a:t>
            </a:r>
            <a:r>
              <a:rPr lang="pt-BR" sz="2000" b="1" dirty="0" err="1">
                <a:solidFill>
                  <a:schemeClr val="bg2">
                    <a:lumMod val="75000"/>
                  </a:schemeClr>
                </a:solidFill>
                <a:latin typeface="+mn-lt"/>
              </a:rPr>
              <a:t>Code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(Código de Correção de Erros), um opcional da memória que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permite a recuperação de dados que se corrompem.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FF06F3E-0772-49A7-9153-B7CC203ED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632" y="1782314"/>
            <a:ext cx="5185186" cy="335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421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</a:t>
            </a:fld>
            <a:endParaRPr lang="pt-BR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C1A6ADA-7DE6-412E-8CBE-5399C875B1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INTEGRANTES DO GRUPO /// HARDWARE DE SERVIDORES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1503948" y="1175523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INTEGRANTES DO GRUPO: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14A1F0D-241C-4E31-AC2B-7E23C077E687}"/>
              </a:ext>
            </a:extLst>
          </p:cNvPr>
          <p:cNvSpPr txBox="1"/>
          <p:nvPr/>
        </p:nvSpPr>
        <p:spPr>
          <a:xfrm>
            <a:off x="1672389" y="2037297"/>
            <a:ext cx="632861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Adriel Lourenço.</a:t>
            </a: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Carol.</a:t>
            </a: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Gabriel.</a:t>
            </a: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Leonardo Antunes. </a:t>
            </a:r>
          </a:p>
          <a:p>
            <a:pPr>
              <a:buClr>
                <a:srgbClr val="051357"/>
              </a:buClr>
              <a:buSzPct val="125000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Pablo Portugal.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64049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20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295693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ERROS E CORRUPÇÃO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42642" y="988789"/>
            <a:ext cx="7511103" cy="3990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Causas para possíveis erros e corrupção de dados:</a:t>
            </a:r>
          </a:p>
          <a:p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540000" indent="-342900">
              <a:spcAft>
                <a:spcPts val="5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Interferência eletromagnética, raios ou variação de tensão;</a:t>
            </a:r>
          </a:p>
          <a:p>
            <a:pPr marL="540000" indent="-342900">
              <a:spcAft>
                <a:spcPts val="5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540000" indent="-342900">
              <a:spcAft>
                <a:spcPts val="5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Movimentos bruscos durante uma gravação (HDs);</a:t>
            </a:r>
          </a:p>
          <a:p>
            <a:pPr marL="540000" indent="-342900">
              <a:spcAft>
                <a:spcPts val="5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540000" indent="-342900">
              <a:spcAft>
                <a:spcPts val="5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Riscos ou arranhões (CDs);</a:t>
            </a:r>
          </a:p>
          <a:p>
            <a:pPr marL="540000" indent="-342900">
              <a:spcAft>
                <a:spcPts val="5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540000" indent="-342900">
              <a:spcAft>
                <a:spcPts val="5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Exposição ao Sol ou acúmulo de sujeira (CDs);</a:t>
            </a:r>
          </a:p>
          <a:p>
            <a:pPr marL="540000" indent="-342900">
              <a:spcAft>
                <a:spcPts val="5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540000" indent="-342900">
              <a:spcAft>
                <a:spcPts val="5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Gravação em setores defeituosos ou devido à vírus (HDs).</a:t>
            </a:r>
          </a:p>
        </p:txBody>
      </p:sp>
    </p:spTree>
    <p:extLst>
      <p:ext uri="{BB962C8B-B14F-4D97-AF65-F5344CB8AC3E}">
        <p14:creationId xmlns:p14="http://schemas.microsoft.com/office/powerpoint/2010/main" val="5428125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21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338721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" b="1" dirty="0">
                <a:solidFill>
                  <a:srgbClr val="051357"/>
                </a:solidFill>
                <a:latin typeface="Teko" panose="020B0604020202020204" charset="0"/>
                <a:cs typeface="Teko" panose="020B0604020202020204" charset="0"/>
                <a:sym typeface="Teko Medium"/>
              </a:rPr>
              <a:t> MEMÓRIA ECC X COMUM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16BAA46-F1BF-4C5A-8DFB-52ABC8EDD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774" y="960296"/>
            <a:ext cx="5773236" cy="416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9038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22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414028" y="272504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COMO O ECC TRABALHA?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624404" y="772023"/>
            <a:ext cx="7511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Bits adicionais colocados nas memórias possuem códigos que permitem identificar se os dados lidos são os mesmos que foram gravados.</a:t>
            </a:r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FDAA485-E792-4BBD-8464-BDDE0173B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5528" y="1706117"/>
            <a:ext cx="5228853" cy="342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8382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23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414028" y="272504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CONSUMIDOR COMUM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624404" y="934223"/>
            <a:ext cx="75111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</a:t>
            </a:r>
            <a:r>
              <a:rPr lang="pt-BR" sz="24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As memórias ECC valem a pena para o consumidor comum?</a:t>
            </a:r>
            <a:endParaRPr lang="pt-BR" sz="2400" b="1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2F32C42-D76E-4FC5-9785-C12032D81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434" b="17028"/>
          <a:stretch/>
        </p:blipFill>
        <p:spPr>
          <a:xfrm>
            <a:off x="2781301" y="1717473"/>
            <a:ext cx="5148932" cy="342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3640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4"/>
          <p:cNvSpPr txBox="1">
            <a:spLocks noGrp="1"/>
          </p:cNvSpPr>
          <p:nvPr>
            <p:ph type="ctrTitle" idx="2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INTEL XEON /// HARDWARE DE SERVIDORES</a:t>
            </a:r>
            <a:endParaRPr dirty="0"/>
          </a:p>
        </p:txBody>
      </p:sp>
      <p:sp>
        <p:nvSpPr>
          <p:cNvPr id="444" name="Google Shape;444;p24"/>
          <p:cNvSpPr txBox="1">
            <a:spLocks noGrp="1"/>
          </p:cNvSpPr>
          <p:nvPr>
            <p:ph type="ctrTitle"/>
          </p:nvPr>
        </p:nvSpPr>
        <p:spPr>
          <a:xfrm flipH="1">
            <a:off x="1076325" y="841675"/>
            <a:ext cx="7360200" cy="31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0" dirty="0"/>
              <a:t>Intel Xeon</a:t>
            </a:r>
            <a:endParaRPr sz="10000" dirty="0"/>
          </a:p>
        </p:txBody>
      </p:sp>
    </p:spTree>
    <p:extLst>
      <p:ext uri="{BB962C8B-B14F-4D97-AF65-F5344CB8AC3E}">
        <p14:creationId xmlns:p14="http://schemas.microsoft.com/office/powerpoint/2010/main" val="1204733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25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446300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O QUE É </a:t>
            </a:r>
            <a:r>
              <a:rPr lang="pt-BR" sz="5000" b="1" dirty="0">
                <a:solidFill>
                  <a:srgbClr val="051357"/>
                </a:solidFill>
                <a:latin typeface="Teko" panose="020B0604020202020204" charset="0"/>
                <a:cs typeface="Teko" panose="020B0604020202020204" charset="0"/>
                <a:sym typeface="Teko Medium"/>
              </a:rPr>
              <a:t>INTEL XEON</a:t>
            </a:r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?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495426" y="868404"/>
            <a:ext cx="76485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É uma linha de processadores direcionados a servidores corporativos e workstations, com mais núcleos e threads que os comuns e velocidades de </a:t>
            </a:r>
            <a:r>
              <a:rPr lang="pt-BR" sz="2000" dirty="0" err="1">
                <a:solidFill>
                  <a:schemeClr val="bg2">
                    <a:lumMod val="75000"/>
                  </a:schemeClr>
                </a:solidFill>
                <a:latin typeface="+mn-lt"/>
              </a:rPr>
              <a:t>clock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parecidas.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1D86A70-AFE5-43CE-B508-71CC04E11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2676" y="1851315"/>
            <a:ext cx="4694074" cy="329218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B0DC2230-CD86-4A13-8567-E2DA97DB9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774" y="300866"/>
            <a:ext cx="513785" cy="51378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17D092D-B4A3-4EFC-8685-F74C19A35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0741" y="329341"/>
            <a:ext cx="513785" cy="51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2764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1"/>
          <p:cNvSpPr txBox="1">
            <a:spLocks noGrp="1"/>
          </p:cNvSpPr>
          <p:nvPr>
            <p:ph type="ctrTitle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INTEL XEON /// HARDWARE DE SERVIDORES</a:t>
            </a:r>
            <a:endParaRPr dirty="0"/>
          </a:p>
        </p:txBody>
      </p:sp>
      <p:sp>
        <p:nvSpPr>
          <p:cNvPr id="337" name="Google Shape;337;p21"/>
          <p:cNvSpPr txBox="1">
            <a:spLocks noGrp="1"/>
          </p:cNvSpPr>
          <p:nvPr>
            <p:ph type="sldNum" idx="12"/>
          </p:nvPr>
        </p:nvSpPr>
        <p:spPr>
          <a:xfrm>
            <a:off x="459634" y="23749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26</a:t>
            </a:fld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4294967295"/>
          </p:nvPr>
        </p:nvSpPr>
        <p:spPr>
          <a:xfrm>
            <a:off x="2069052" y="2091961"/>
            <a:ext cx="1472458" cy="8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sz="3000" b="1" dirty="0">
                <a:solidFill>
                  <a:srgbClr val="051357"/>
                </a:solidFill>
                <a:latin typeface="Teko"/>
                <a:ea typeface="Teko"/>
                <a:cs typeface="Teko"/>
                <a:sym typeface="Teko"/>
              </a:rPr>
              <a:t>E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sz="3000" dirty="0" err="1">
                <a:solidFill>
                  <a:schemeClr val="bg2">
                    <a:lumMod val="75000"/>
                  </a:schemeClr>
                </a:solidFill>
                <a:latin typeface="Teko"/>
                <a:ea typeface="Teko"/>
                <a:cs typeface="Teko"/>
                <a:sym typeface="Teko"/>
              </a:rPr>
              <a:t>Entry</a:t>
            </a:r>
            <a:r>
              <a:rPr lang="pt-BR" sz="3000" dirty="0">
                <a:solidFill>
                  <a:schemeClr val="bg2">
                    <a:lumMod val="75000"/>
                  </a:schemeClr>
                </a:solidFill>
                <a:latin typeface="Teko"/>
                <a:ea typeface="Teko"/>
                <a:cs typeface="Teko"/>
                <a:sym typeface="Teko"/>
              </a:rPr>
              <a:t> Level </a:t>
            </a:r>
            <a:br>
              <a:rPr lang="es" sz="1200" dirty="0">
                <a:solidFill>
                  <a:srgbClr val="051357"/>
                </a:solidFill>
              </a:rPr>
            </a:br>
            <a:endParaRPr sz="1200" dirty="0">
              <a:solidFill>
                <a:srgbClr val="051357"/>
              </a:solidFill>
            </a:endParaRPr>
          </a:p>
        </p:txBody>
      </p:sp>
      <p:grpSp>
        <p:nvGrpSpPr>
          <p:cNvPr id="342" name="Google Shape;342;p21"/>
          <p:cNvGrpSpPr/>
          <p:nvPr/>
        </p:nvGrpSpPr>
        <p:grpSpPr>
          <a:xfrm>
            <a:off x="3447933" y="1890974"/>
            <a:ext cx="3319596" cy="2760218"/>
            <a:chOff x="3949916" y="1945650"/>
            <a:chExt cx="2684950" cy="2129792"/>
          </a:xfrm>
        </p:grpSpPr>
        <p:sp>
          <p:nvSpPr>
            <p:cNvPr id="343" name="Google Shape;343;p21"/>
            <p:cNvSpPr/>
            <p:nvPr/>
          </p:nvSpPr>
          <p:spPr>
            <a:xfrm rot="5400000">
              <a:off x="4207949" y="1945650"/>
              <a:ext cx="1007400" cy="1007400"/>
            </a:xfrm>
            <a:prstGeom prst="rect">
              <a:avLst/>
            </a:prstGeom>
            <a:noFill/>
            <a:ln w="19050" cap="flat" cmpd="sng">
              <a:solidFill>
                <a:srgbClr val="0513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1"/>
            <p:cNvSpPr/>
            <p:nvPr/>
          </p:nvSpPr>
          <p:spPr>
            <a:xfrm rot="5400000">
              <a:off x="4254716" y="1992210"/>
              <a:ext cx="914100" cy="914100"/>
            </a:xfrm>
            <a:prstGeom prst="rect">
              <a:avLst/>
            </a:prstGeom>
            <a:solidFill>
              <a:srgbClr val="051357">
                <a:alpha val="5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21"/>
            <p:cNvSpPr/>
            <p:nvPr/>
          </p:nvSpPr>
          <p:spPr>
            <a:xfrm rot="5400000">
              <a:off x="5322674" y="1945650"/>
              <a:ext cx="1007400" cy="1007400"/>
            </a:xfrm>
            <a:prstGeom prst="rect">
              <a:avLst/>
            </a:prstGeom>
            <a:noFill/>
            <a:ln w="19050" cap="flat" cmpd="sng">
              <a:solidFill>
                <a:srgbClr val="0513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 rot="5400000">
              <a:off x="5369441" y="1992210"/>
              <a:ext cx="914100" cy="914100"/>
            </a:xfrm>
            <a:prstGeom prst="rect">
              <a:avLst/>
            </a:prstGeom>
            <a:solidFill>
              <a:srgbClr val="051357">
                <a:alpha val="5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21"/>
            <p:cNvSpPr/>
            <p:nvPr/>
          </p:nvSpPr>
          <p:spPr>
            <a:xfrm rot="5400000">
              <a:off x="4207949" y="3068042"/>
              <a:ext cx="1007400" cy="1007400"/>
            </a:xfrm>
            <a:prstGeom prst="rect">
              <a:avLst/>
            </a:prstGeom>
            <a:noFill/>
            <a:ln w="19050" cap="flat" cmpd="sng">
              <a:solidFill>
                <a:srgbClr val="0513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1"/>
            <p:cNvSpPr/>
            <p:nvPr/>
          </p:nvSpPr>
          <p:spPr>
            <a:xfrm rot="5400000">
              <a:off x="4254716" y="3114602"/>
              <a:ext cx="914100" cy="914100"/>
            </a:xfrm>
            <a:prstGeom prst="rect">
              <a:avLst/>
            </a:prstGeom>
            <a:solidFill>
              <a:srgbClr val="051357">
                <a:alpha val="5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21"/>
            <p:cNvSpPr/>
            <p:nvPr/>
          </p:nvSpPr>
          <p:spPr>
            <a:xfrm rot="5400000">
              <a:off x="5322674" y="3068042"/>
              <a:ext cx="1007400" cy="1007400"/>
            </a:xfrm>
            <a:prstGeom prst="rect">
              <a:avLst/>
            </a:prstGeom>
            <a:noFill/>
            <a:ln w="19050" cap="flat" cmpd="sng">
              <a:solidFill>
                <a:srgbClr val="0513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1"/>
            <p:cNvSpPr/>
            <p:nvPr/>
          </p:nvSpPr>
          <p:spPr>
            <a:xfrm rot="5400000">
              <a:off x="5369441" y="3114602"/>
              <a:ext cx="914100" cy="914100"/>
            </a:xfrm>
            <a:prstGeom prst="rect">
              <a:avLst/>
            </a:prstGeom>
            <a:solidFill>
              <a:srgbClr val="051357">
                <a:alpha val="5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351" name="Google Shape;351;p21"/>
            <p:cNvCxnSpPr>
              <a:cxnSpLocks/>
              <a:stCxn id="344" idx="2"/>
            </p:cNvCxnSpPr>
            <p:nvPr/>
          </p:nvCxnSpPr>
          <p:spPr>
            <a:xfrm rot="10800000">
              <a:off x="3949916" y="2449260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0513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21"/>
            <p:cNvCxnSpPr/>
            <p:nvPr/>
          </p:nvCxnSpPr>
          <p:spPr>
            <a:xfrm rot="10800000">
              <a:off x="3949916" y="3571760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0513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3" name="Google Shape;353;p21"/>
            <p:cNvCxnSpPr/>
            <p:nvPr/>
          </p:nvCxnSpPr>
          <p:spPr>
            <a:xfrm rot="10800000">
              <a:off x="6330066" y="2449260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0513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4" name="Google Shape;354;p21"/>
            <p:cNvCxnSpPr/>
            <p:nvPr/>
          </p:nvCxnSpPr>
          <p:spPr>
            <a:xfrm rot="10800000">
              <a:off x="6330066" y="3571760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0513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2BCE25CD-6427-4555-9946-FBE73BDA5049}"/>
              </a:ext>
            </a:extLst>
          </p:cNvPr>
          <p:cNvSpPr txBox="1"/>
          <p:nvPr/>
        </p:nvSpPr>
        <p:spPr>
          <a:xfrm>
            <a:off x="3843531" y="1928985"/>
            <a:ext cx="11301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000" b="1" dirty="0">
                <a:solidFill>
                  <a:srgbClr val="FFFFFF"/>
                </a:solidFill>
              </a:rPr>
              <a:t>E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7B73DA2C-CBD7-45B0-B85A-D3FA0E9153FB}"/>
              </a:ext>
            </a:extLst>
          </p:cNvPr>
          <p:cNvSpPr txBox="1"/>
          <p:nvPr/>
        </p:nvSpPr>
        <p:spPr>
          <a:xfrm>
            <a:off x="5194169" y="1959828"/>
            <a:ext cx="11301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000" b="1" dirty="0">
                <a:solidFill>
                  <a:srgbClr val="FFFFFF"/>
                </a:solidFill>
              </a:rPr>
              <a:t>W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06EC407-C16A-4D3E-B0B3-AD093D97CFFB}"/>
              </a:ext>
            </a:extLst>
          </p:cNvPr>
          <p:cNvSpPr txBox="1"/>
          <p:nvPr/>
        </p:nvSpPr>
        <p:spPr>
          <a:xfrm>
            <a:off x="3874423" y="3383609"/>
            <a:ext cx="11301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000" b="1" dirty="0">
                <a:solidFill>
                  <a:srgbClr val="FFFFFF"/>
                </a:solidFill>
              </a:rPr>
              <a:t>D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24E43FB6-2FB0-4122-90F6-B15E98AC628E}"/>
              </a:ext>
            </a:extLst>
          </p:cNvPr>
          <p:cNvSpPr txBox="1"/>
          <p:nvPr/>
        </p:nvSpPr>
        <p:spPr>
          <a:xfrm>
            <a:off x="5194169" y="3413502"/>
            <a:ext cx="11301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000" b="1" dirty="0">
                <a:solidFill>
                  <a:srgbClr val="FFFFFF"/>
                </a:solidFill>
              </a:rPr>
              <a:t>S</a:t>
            </a:r>
          </a:p>
        </p:txBody>
      </p:sp>
      <p:sp>
        <p:nvSpPr>
          <p:cNvPr id="46" name="Google Shape;339;p21">
            <a:extLst>
              <a:ext uri="{FF2B5EF4-FFF2-40B4-BE49-F238E27FC236}">
                <a16:creationId xmlns:a16="http://schemas.microsoft.com/office/drawing/2014/main" id="{EB434708-BDD3-43E1-A6F7-200E272F05A3}"/>
              </a:ext>
            </a:extLst>
          </p:cNvPr>
          <p:cNvSpPr txBox="1">
            <a:spLocks/>
          </p:cNvSpPr>
          <p:nvPr/>
        </p:nvSpPr>
        <p:spPr>
          <a:xfrm>
            <a:off x="2048614" y="3546585"/>
            <a:ext cx="1625588" cy="8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51357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lnSpc>
                <a:spcPct val="100000"/>
              </a:lnSpc>
              <a:buFont typeface="Abel"/>
              <a:buNone/>
            </a:pPr>
            <a:r>
              <a:rPr lang="pt-BR" sz="3000" b="1" dirty="0">
                <a:latin typeface="Teko"/>
                <a:ea typeface="Teko"/>
                <a:cs typeface="Teko"/>
                <a:sym typeface="Teko"/>
              </a:rPr>
              <a:t>D</a:t>
            </a:r>
          </a:p>
          <a:p>
            <a:pPr marL="0" indent="0" algn="ctr">
              <a:lnSpc>
                <a:spcPct val="100000"/>
              </a:lnSpc>
              <a:buFont typeface="Abel"/>
              <a:buNone/>
            </a:pPr>
            <a:r>
              <a:rPr lang="pt-BR" sz="3000" dirty="0">
                <a:solidFill>
                  <a:schemeClr val="bg2">
                    <a:lumMod val="75000"/>
                  </a:schemeClr>
                </a:solidFill>
                <a:latin typeface="Teko"/>
                <a:ea typeface="Teko"/>
                <a:cs typeface="Teko"/>
                <a:sym typeface="Teko"/>
              </a:rPr>
              <a:t>Data Centers </a:t>
            </a:r>
            <a:br>
              <a:rPr lang="pt-BR" sz="1200" dirty="0"/>
            </a:br>
            <a:endParaRPr lang="pt-BR" sz="1200" dirty="0"/>
          </a:p>
        </p:txBody>
      </p:sp>
      <p:sp>
        <p:nvSpPr>
          <p:cNvPr id="49" name="Google Shape;339;p21">
            <a:extLst>
              <a:ext uri="{FF2B5EF4-FFF2-40B4-BE49-F238E27FC236}">
                <a16:creationId xmlns:a16="http://schemas.microsoft.com/office/drawing/2014/main" id="{8D83F0C3-CEEB-4ED8-8B90-A09529689312}"/>
              </a:ext>
            </a:extLst>
          </p:cNvPr>
          <p:cNvSpPr txBox="1">
            <a:spLocks/>
          </p:cNvSpPr>
          <p:nvPr/>
        </p:nvSpPr>
        <p:spPr>
          <a:xfrm>
            <a:off x="6579105" y="2121854"/>
            <a:ext cx="1694178" cy="8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51357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lnSpc>
                <a:spcPct val="100000"/>
              </a:lnSpc>
              <a:buFont typeface="Abel"/>
              <a:buNone/>
            </a:pPr>
            <a:r>
              <a:rPr lang="pt-BR" sz="3000" b="1" dirty="0">
                <a:latin typeface="Teko"/>
                <a:ea typeface="Teko"/>
                <a:cs typeface="Teko"/>
                <a:sym typeface="Teko"/>
              </a:rPr>
              <a:t>W</a:t>
            </a:r>
          </a:p>
          <a:p>
            <a:pPr marL="0" indent="0" algn="ctr">
              <a:lnSpc>
                <a:spcPct val="100000"/>
              </a:lnSpc>
              <a:buFont typeface="Abel"/>
              <a:buNone/>
            </a:pPr>
            <a:r>
              <a:rPr lang="pt-BR" sz="3000" dirty="0">
                <a:solidFill>
                  <a:schemeClr val="bg2">
                    <a:lumMod val="75000"/>
                  </a:schemeClr>
                </a:solidFill>
                <a:latin typeface="Teko"/>
                <a:ea typeface="Teko"/>
                <a:cs typeface="Teko"/>
                <a:sym typeface="Teko"/>
              </a:rPr>
              <a:t>Workstations</a:t>
            </a:r>
            <a:br>
              <a:rPr lang="pt-BR" sz="1200" dirty="0"/>
            </a:br>
            <a:endParaRPr lang="pt-BR" sz="1200" dirty="0"/>
          </a:p>
        </p:txBody>
      </p:sp>
      <p:sp>
        <p:nvSpPr>
          <p:cNvPr id="51" name="Google Shape;339;p21">
            <a:extLst>
              <a:ext uri="{FF2B5EF4-FFF2-40B4-BE49-F238E27FC236}">
                <a16:creationId xmlns:a16="http://schemas.microsoft.com/office/drawing/2014/main" id="{FC126CB4-2500-4B2C-8911-8B91F44BC095}"/>
              </a:ext>
            </a:extLst>
          </p:cNvPr>
          <p:cNvSpPr txBox="1">
            <a:spLocks/>
          </p:cNvSpPr>
          <p:nvPr/>
        </p:nvSpPr>
        <p:spPr>
          <a:xfrm>
            <a:off x="6579105" y="3546584"/>
            <a:ext cx="2606032" cy="8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51357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51357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rgbClr val="051357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lnSpc>
                <a:spcPct val="100000"/>
              </a:lnSpc>
              <a:buFont typeface="Abel"/>
              <a:buNone/>
            </a:pPr>
            <a:r>
              <a:rPr lang="pt-BR" sz="3000" b="1" dirty="0" err="1">
                <a:latin typeface="Teko"/>
                <a:ea typeface="Teko"/>
                <a:cs typeface="Teko"/>
                <a:sym typeface="Teko"/>
              </a:rPr>
              <a:t>Scalable</a:t>
            </a:r>
            <a:r>
              <a:rPr lang="pt-BR" sz="3000" b="1" dirty="0">
                <a:latin typeface="Teko"/>
                <a:ea typeface="Teko"/>
                <a:cs typeface="Teko"/>
                <a:sym typeface="Teko"/>
              </a:rPr>
              <a:t> </a:t>
            </a:r>
          </a:p>
          <a:p>
            <a:pPr marL="0" indent="0" algn="ctr">
              <a:lnSpc>
                <a:spcPct val="100000"/>
              </a:lnSpc>
              <a:buFont typeface="Abel"/>
              <a:buNone/>
            </a:pPr>
            <a:r>
              <a:rPr lang="pt-BR" sz="3000" dirty="0">
                <a:solidFill>
                  <a:schemeClr val="bg2">
                    <a:lumMod val="75000"/>
                  </a:schemeClr>
                </a:solidFill>
                <a:latin typeface="Teko"/>
                <a:ea typeface="Teko"/>
                <a:cs typeface="Teko"/>
                <a:sym typeface="Teko"/>
              </a:rPr>
              <a:t>Plataforma Escalável</a:t>
            </a:r>
            <a:br>
              <a:rPr lang="pt-BR" sz="1200" dirty="0"/>
            </a:br>
            <a:endParaRPr lang="pt-BR" sz="12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EECFFBA-2421-4BC9-A861-732932844622}"/>
              </a:ext>
            </a:extLst>
          </p:cNvPr>
          <p:cNvSpPr txBox="1"/>
          <p:nvPr/>
        </p:nvSpPr>
        <p:spPr>
          <a:xfrm>
            <a:off x="1657350" y="1066800"/>
            <a:ext cx="7239000" cy="402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pt-BR" sz="2000" b="0" i="0" u="none" strike="noStrike" kern="0" cap="none" spc="0" normalizeH="0" baseline="0" noProof="0" dirty="0">
                <a:ln>
                  <a:noFill/>
                </a:ln>
                <a:solidFill>
                  <a:srgbClr val="595959">
                    <a:lumMod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Os processadores da linha Xeon possuem 4 famílias: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27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295693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XEON X CORE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495426" y="898512"/>
            <a:ext cx="7648574" cy="4465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Os 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processadores Xeon e Core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operam sobre o mesmo soquete, porém 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possuem algumas diferenças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que são:</a:t>
            </a:r>
          </a:p>
          <a:p>
            <a:pPr>
              <a:spcAft>
                <a:spcPts val="500"/>
              </a:spcAft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9000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Processadores Xeon E5 permitem sistemas </a:t>
            </a:r>
            <a:r>
              <a:rPr lang="pt-BR" sz="2000" dirty="0" err="1">
                <a:solidFill>
                  <a:schemeClr val="bg2">
                    <a:lumMod val="75000"/>
                  </a:schemeClr>
                </a:solidFill>
                <a:latin typeface="+mn-lt"/>
              </a:rPr>
              <a:t>bi-processados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, ou seja, dois processadores na mesma máquina;</a:t>
            </a:r>
          </a:p>
          <a:p>
            <a:pPr marL="9000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9000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Xeon possuem suporte a memórias ECC;</a:t>
            </a:r>
          </a:p>
          <a:p>
            <a:pPr marL="9000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9000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Xeon possuem compatibilidade com chipsets de servidores;</a:t>
            </a:r>
          </a:p>
          <a:p>
            <a:pPr marL="900000">
              <a:buClr>
                <a:srgbClr val="051357"/>
              </a:buClr>
              <a:buSzPct val="125000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9000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Xeon são feitos para uso contínuo 24/7.</a:t>
            </a:r>
          </a:p>
          <a:p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7BBB2FB-5427-4B6C-97A8-CB91A3795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900" y="329341"/>
            <a:ext cx="513785" cy="51378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28808BA-8DF5-43B2-9C96-F84C868D2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229" y="329341"/>
            <a:ext cx="513785" cy="51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3098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28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112813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AMD OPTERON </a:t>
            </a:r>
            <a:r>
              <a:rPr lang="pt-BR" sz="5000" b="1" dirty="0">
                <a:solidFill>
                  <a:srgbClr val="051357"/>
                </a:solidFill>
                <a:latin typeface="Teko" panose="020B0604020202020204" charset="0"/>
                <a:cs typeface="Teko" panose="020B0604020202020204" charset="0"/>
                <a:sym typeface="Teko Medium"/>
              </a:rPr>
              <a:t>X </a:t>
            </a:r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XEON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2B34B39-2E4E-45C0-B199-F2E9648543A6}"/>
              </a:ext>
            </a:extLst>
          </p:cNvPr>
          <p:cNvSpPr txBox="1"/>
          <p:nvPr/>
        </p:nvSpPr>
        <p:spPr>
          <a:xfrm>
            <a:off x="1567093" y="1512422"/>
            <a:ext cx="3515317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 </a:t>
            </a:r>
          </a:p>
          <a:p>
            <a:r>
              <a:rPr lang="pt-BR" dirty="0"/>
              <a:t> </a:t>
            </a:r>
          </a:p>
          <a:p>
            <a:r>
              <a:rPr lang="pt-BR" dirty="0"/>
              <a:t> 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     </a:t>
            </a: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</a:pPr>
            <a:endParaRPr lang="pt-BR" dirty="0"/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pt-BR" sz="1800" b="1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Frequência base: </a:t>
            </a:r>
            <a:r>
              <a:rPr lang="pt-BR" sz="1800" b="0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2.2Ghz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pt-BR" sz="1800" b="1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Núcleos:</a:t>
            </a:r>
            <a:r>
              <a:rPr lang="pt-BR" sz="1800" b="0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 12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pt-BR" sz="1800" b="1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Threads: </a:t>
            </a:r>
            <a:r>
              <a:rPr lang="pt-BR" sz="1800" b="0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12</a:t>
            </a:r>
          </a:p>
          <a:p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9BE2606-5D1C-4C50-A29F-23DEF6DFF079}"/>
              </a:ext>
            </a:extLst>
          </p:cNvPr>
          <p:cNvSpPr txBox="1"/>
          <p:nvPr/>
        </p:nvSpPr>
        <p:spPr>
          <a:xfrm>
            <a:off x="5490562" y="1512422"/>
            <a:ext cx="3515317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BR" sz="1800" b="1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Frequência base: </a:t>
            </a:r>
            <a:r>
              <a:rPr lang="pt-BR" sz="1800" b="0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2.6Ghz</a:t>
            </a:r>
            <a:endParaRPr lang="pt-BR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BR" sz="1800" b="1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Frequência turbo: </a:t>
            </a:r>
            <a:r>
              <a:rPr lang="pt-BR" sz="1800" b="0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3.0Ghz</a:t>
            </a:r>
            <a:endParaRPr lang="pt-BR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BR" sz="1800" b="1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Núcleos: </a:t>
            </a:r>
            <a:r>
              <a:rPr lang="pt-BR" sz="1800" b="0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6</a:t>
            </a:r>
            <a:endParaRPr lang="pt-BR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BR" sz="1800" b="1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Threads: </a:t>
            </a:r>
            <a:r>
              <a:rPr lang="pt-BR" sz="1800" b="0" i="0" u="none" strike="noStrike" dirty="0">
                <a:solidFill>
                  <a:srgbClr val="434343"/>
                </a:solidFill>
                <a:effectLst/>
                <a:latin typeface="Arial" panose="020B0604020202020204" pitchFamily="34" charset="0"/>
              </a:rPr>
              <a:t>12</a:t>
            </a:r>
            <a:endParaRPr lang="pt-BR" b="0" dirty="0">
              <a:effectLst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E797664-B4CF-4457-88C2-EF764C96D9BB}"/>
              </a:ext>
            </a:extLst>
          </p:cNvPr>
          <p:cNvSpPr txBox="1"/>
          <p:nvPr/>
        </p:nvSpPr>
        <p:spPr>
          <a:xfrm>
            <a:off x="1567092" y="956161"/>
            <a:ext cx="3515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2">
                    <a:lumMod val="75000"/>
                  </a:schemeClr>
                </a:solidFill>
              </a:rPr>
              <a:t>AMD </a:t>
            </a:r>
            <a:r>
              <a:rPr lang="pt-BR" sz="2000" b="1" dirty="0" err="1">
                <a:solidFill>
                  <a:schemeClr val="bg2">
                    <a:lumMod val="75000"/>
                  </a:schemeClr>
                </a:solidFill>
              </a:rPr>
              <a:t>Opteron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</a:rPr>
              <a:t> 6174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5381229-F870-4AFE-8783-534482F11970}"/>
              </a:ext>
            </a:extLst>
          </p:cNvPr>
          <p:cNvSpPr txBox="1"/>
          <p:nvPr/>
        </p:nvSpPr>
        <p:spPr>
          <a:xfrm>
            <a:off x="5490562" y="960803"/>
            <a:ext cx="3515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595959">
                    <a:lumMod val="75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Intel Xeon X5650: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01370E0-718E-42A0-9E5B-7CBE924C8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0819" y="1356271"/>
            <a:ext cx="2334802" cy="233480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4877925-EF59-4235-840B-B85C2FF05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421" y="1323830"/>
            <a:ext cx="3159883" cy="2334802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42DB52D-DB62-4B6F-B9FA-D9A60B213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4988" y="329341"/>
            <a:ext cx="513785" cy="51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221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29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295693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BIBLIOGRAFIA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4" y="881067"/>
            <a:ext cx="7511103" cy="6432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hlinkClick r:id="rId2"/>
              </a:rPr>
              <a:t>https://www.controle.net/faq/xeon-ou-core-i7-i9-qual-o-melhor-processador-para-o-servidor-da-empresa</a:t>
            </a: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https://www.blog.sinco.net/2015/08/diferenca-entre-xeon-e-core.html</a:t>
            </a:r>
            <a:endParaRPr lang="pt-BR" sz="1800" b="0" i="0" u="sng" strike="noStrike" dirty="0">
              <a:solidFill>
                <a:srgbClr val="1155CC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1800" u="sng" dirty="0">
              <a:solidFill>
                <a:srgbClr val="1155CC"/>
              </a:solidFill>
              <a:latin typeface="Arial" panose="020B0604020202020204" pitchFamily="34" charset="0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hlinkClick r:id="rId4"/>
              </a:rPr>
              <a:t>http://www.nocti.com.br/redundancia-na-computacao-e-sua-utilizacao/</a:t>
            </a: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hlinkClick r:id="rId5"/>
              </a:rPr>
              <a:t>https://www.hardware.com.br/dicas/hardware-servidores.html</a:t>
            </a: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hlinkClick r:id="rId6"/>
              </a:rPr>
              <a:t>https://www.controle.net/faq/o-que-sao-servidores</a:t>
            </a: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hlinkClick r:id="rId7"/>
              </a:rPr>
              <a:t>https://www.controle.net/faq/o-que-e-hot-swap-e-como-funciona</a:t>
            </a: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</a:pPr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</a:pPr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A7F1025-AFF6-4D4A-964F-E87C4A7F1B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26745" y="394004"/>
            <a:ext cx="522583" cy="4106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083C783-BF47-4505-8986-81CAE3F014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62656" y="382965"/>
            <a:ext cx="522583" cy="4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088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>
            <a:spLocks noGrp="1"/>
          </p:cNvSpPr>
          <p:nvPr>
            <p:ph type="ctrTitle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CONTEÚDOS</a:t>
            </a:r>
            <a:r>
              <a:rPr lang="es" dirty="0">
                <a:solidFill>
                  <a:srgbClr val="F3F3F3"/>
                </a:solidFill>
              </a:rPr>
              <a:t> /// </a:t>
            </a:r>
            <a:r>
              <a:rPr lang="en-US" dirty="0"/>
              <a:t>HARDWARE DE SERVIDORES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90" name="Google Shape;90;p12"/>
          <p:cNvSpPr txBox="1">
            <a:spLocks noGrp="1"/>
          </p:cNvSpPr>
          <p:nvPr>
            <p:ph type="sldNum" idx="12"/>
          </p:nvPr>
        </p:nvSpPr>
        <p:spPr>
          <a:xfrm>
            <a:off x="459634" y="23749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 dirty="0"/>
          </a:p>
        </p:txBody>
      </p:sp>
      <p:sp>
        <p:nvSpPr>
          <p:cNvPr id="91" name="Google Shape;91;p12"/>
          <p:cNvSpPr txBox="1">
            <a:spLocks noGrp="1"/>
          </p:cNvSpPr>
          <p:nvPr>
            <p:ph type="subTitle" idx="1"/>
          </p:nvPr>
        </p:nvSpPr>
        <p:spPr>
          <a:xfrm>
            <a:off x="2612106" y="1700459"/>
            <a:ext cx="1862400" cy="3508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Introdução</a:t>
            </a:r>
            <a:endParaRPr sz="2400" dirty="0"/>
          </a:p>
        </p:txBody>
      </p:sp>
      <p:sp>
        <p:nvSpPr>
          <p:cNvPr id="92" name="Google Shape;92;p12"/>
          <p:cNvSpPr txBox="1">
            <a:spLocks noGrp="1"/>
          </p:cNvSpPr>
          <p:nvPr>
            <p:ph type="subTitle" idx="4"/>
          </p:nvPr>
        </p:nvSpPr>
        <p:spPr>
          <a:xfrm>
            <a:off x="3218351" y="2686635"/>
            <a:ext cx="1256155" cy="4702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Hot-Swap</a:t>
            </a:r>
            <a:endParaRPr sz="2400" dirty="0"/>
          </a:p>
        </p:txBody>
      </p:sp>
      <p:sp>
        <p:nvSpPr>
          <p:cNvPr id="93" name="Google Shape;93;p12"/>
          <p:cNvSpPr txBox="1">
            <a:spLocks noGrp="1"/>
          </p:cNvSpPr>
          <p:nvPr>
            <p:ph type="title" idx="2"/>
          </p:nvPr>
        </p:nvSpPr>
        <p:spPr>
          <a:xfrm>
            <a:off x="1752600" y="1393892"/>
            <a:ext cx="1010850" cy="9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01. </a:t>
            </a:r>
            <a:endParaRPr dirty="0"/>
          </a:p>
        </p:txBody>
      </p:sp>
      <p:sp>
        <p:nvSpPr>
          <p:cNvPr id="94" name="Google Shape;94;p12"/>
          <p:cNvSpPr txBox="1">
            <a:spLocks noGrp="1"/>
          </p:cNvSpPr>
          <p:nvPr>
            <p:ph type="title" idx="5"/>
          </p:nvPr>
        </p:nvSpPr>
        <p:spPr>
          <a:xfrm>
            <a:off x="2205127" y="2484633"/>
            <a:ext cx="1141802" cy="9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03.</a:t>
            </a:r>
            <a:endParaRPr dirty="0"/>
          </a:p>
        </p:txBody>
      </p:sp>
      <p:sp>
        <p:nvSpPr>
          <p:cNvPr id="95" name="Google Shape;95;p12"/>
          <p:cNvSpPr txBox="1">
            <a:spLocks noGrp="1"/>
          </p:cNvSpPr>
          <p:nvPr>
            <p:ph type="title" idx="3"/>
          </p:nvPr>
        </p:nvSpPr>
        <p:spPr>
          <a:xfrm>
            <a:off x="4531145" y="1625070"/>
            <a:ext cx="1141802" cy="9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02.</a:t>
            </a:r>
            <a:endParaRPr dirty="0"/>
          </a:p>
        </p:txBody>
      </p:sp>
      <p:sp>
        <p:nvSpPr>
          <p:cNvPr id="96" name="Google Shape;96;p12"/>
          <p:cNvSpPr txBox="1">
            <a:spLocks noGrp="1"/>
          </p:cNvSpPr>
          <p:nvPr>
            <p:ph type="title" idx="6"/>
          </p:nvPr>
        </p:nvSpPr>
        <p:spPr>
          <a:xfrm>
            <a:off x="4874936" y="2981133"/>
            <a:ext cx="1113525" cy="9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04.</a:t>
            </a:r>
            <a:endParaRPr dirty="0"/>
          </a:p>
        </p:txBody>
      </p:sp>
      <p:sp>
        <p:nvSpPr>
          <p:cNvPr id="97" name="Google Shape;97;p12"/>
          <p:cNvSpPr txBox="1">
            <a:spLocks noGrp="1"/>
          </p:cNvSpPr>
          <p:nvPr>
            <p:ph type="subTitle" idx="7"/>
          </p:nvPr>
        </p:nvSpPr>
        <p:spPr>
          <a:xfrm>
            <a:off x="5505825" y="1946830"/>
            <a:ext cx="1862400" cy="3659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Redundância</a:t>
            </a:r>
            <a:endParaRPr sz="2400" dirty="0"/>
          </a:p>
        </p:txBody>
      </p:sp>
      <p:sp>
        <p:nvSpPr>
          <p:cNvPr id="98" name="Google Shape;98;p12"/>
          <p:cNvSpPr txBox="1">
            <a:spLocks noGrp="1"/>
          </p:cNvSpPr>
          <p:nvPr>
            <p:ph type="subTitle" idx="8"/>
          </p:nvPr>
        </p:nvSpPr>
        <p:spPr>
          <a:xfrm>
            <a:off x="5775027" y="3246570"/>
            <a:ext cx="1862400" cy="3659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Memórias ECC</a:t>
            </a:r>
            <a:endParaRPr sz="2400" dirty="0"/>
          </a:p>
        </p:txBody>
      </p:sp>
      <p:sp>
        <p:nvSpPr>
          <p:cNvPr id="99" name="Google Shape;99;p12"/>
          <p:cNvSpPr txBox="1">
            <a:spLocks noGrp="1"/>
          </p:cNvSpPr>
          <p:nvPr>
            <p:ph type="subTitle" idx="9"/>
          </p:nvPr>
        </p:nvSpPr>
        <p:spPr>
          <a:xfrm>
            <a:off x="2681646" y="1829828"/>
            <a:ext cx="16827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Breve explicação sobre Servidores.</a:t>
            </a:r>
            <a:endParaRPr dirty="0"/>
          </a:p>
        </p:txBody>
      </p:sp>
      <p:sp>
        <p:nvSpPr>
          <p:cNvPr id="100" name="Google Shape;100;p12"/>
          <p:cNvSpPr txBox="1">
            <a:spLocks noGrp="1"/>
          </p:cNvSpPr>
          <p:nvPr>
            <p:ph type="subTitle" idx="13"/>
          </p:nvPr>
        </p:nvSpPr>
        <p:spPr>
          <a:xfrm>
            <a:off x="5595675" y="2068736"/>
            <a:ext cx="16827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Definição e dispositivos que podem possuir redundância.</a:t>
            </a:r>
            <a:endParaRPr dirty="0"/>
          </a:p>
        </p:txBody>
      </p:sp>
      <p:sp>
        <p:nvSpPr>
          <p:cNvPr id="101" name="Google Shape;101;p12"/>
          <p:cNvSpPr txBox="1">
            <a:spLocks noGrp="1"/>
          </p:cNvSpPr>
          <p:nvPr>
            <p:ph type="subTitle" idx="14"/>
          </p:nvPr>
        </p:nvSpPr>
        <p:spPr>
          <a:xfrm>
            <a:off x="3266827" y="2912310"/>
            <a:ext cx="1778509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Definição, dispositivos hot </a:t>
            </a:r>
            <a:r>
              <a:rPr lang="pt-BR" dirty="0" err="1"/>
              <a:t>swappable</a:t>
            </a:r>
            <a:r>
              <a:rPr lang="pt-BR" dirty="0"/>
              <a:t> e benefícios.</a:t>
            </a:r>
            <a:endParaRPr dirty="0"/>
          </a:p>
        </p:txBody>
      </p:sp>
      <p:sp>
        <p:nvSpPr>
          <p:cNvPr id="102" name="Google Shape;102;p12"/>
          <p:cNvSpPr txBox="1">
            <a:spLocks noGrp="1"/>
          </p:cNvSpPr>
          <p:nvPr>
            <p:ph type="subTitle" idx="15"/>
          </p:nvPr>
        </p:nvSpPr>
        <p:spPr>
          <a:xfrm>
            <a:off x="5895957" y="3382257"/>
            <a:ext cx="1962168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Definição, Funcionamento, Memórias ECC X Comuns, etc.</a:t>
            </a: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08628ED-1E3D-4570-875A-EA64951B76C3}"/>
              </a:ext>
            </a:extLst>
          </p:cNvPr>
          <p:cNvSpPr txBox="1"/>
          <p:nvPr/>
        </p:nvSpPr>
        <p:spPr>
          <a:xfrm>
            <a:off x="1484529" y="833192"/>
            <a:ext cx="765947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CONTEÚDOS:</a:t>
            </a:r>
            <a:endParaRPr kumimoji="0" lang="pt-BR" sz="5000" b="1" i="0" u="none" strike="noStrike" kern="0" cap="none" spc="0" normalizeH="0" baseline="0" noProof="0" dirty="0">
              <a:ln>
                <a:noFill/>
              </a:ln>
              <a:solidFill>
                <a:srgbClr val="051357"/>
              </a:solidFill>
              <a:effectLst/>
              <a:uLnTx/>
              <a:uFillTx/>
              <a:latin typeface="Teko" panose="020B0604020202020204" charset="0"/>
              <a:cs typeface="Teko" panose="020B0604020202020204" charset="0"/>
              <a:sym typeface="Arial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0F315B8F-E70E-489C-8DFF-2BA50D0EFD05}"/>
              </a:ext>
            </a:extLst>
          </p:cNvPr>
          <p:cNvSpPr txBox="1"/>
          <p:nvPr/>
        </p:nvSpPr>
        <p:spPr>
          <a:xfrm>
            <a:off x="2929442" y="3943171"/>
            <a:ext cx="12277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7200"/>
              <a:buFont typeface="Teko Medium"/>
              <a:buNone/>
              <a:tabLst/>
              <a:defRPr/>
            </a:pPr>
            <a:r>
              <a:rPr kumimoji="0" lang="es" sz="7200" b="0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 Medium"/>
                <a:cs typeface="Teko Medium"/>
                <a:sym typeface="Teko Medium"/>
              </a:rPr>
              <a:t>05.</a:t>
            </a:r>
          </a:p>
        </p:txBody>
      </p:sp>
      <p:sp>
        <p:nvSpPr>
          <p:cNvPr id="39" name="Google Shape;98;p12">
            <a:extLst>
              <a:ext uri="{FF2B5EF4-FFF2-40B4-BE49-F238E27FC236}">
                <a16:creationId xmlns:a16="http://schemas.microsoft.com/office/drawing/2014/main" id="{3DC4D75C-14D6-4F1A-A76C-DD40F31E3C12}"/>
              </a:ext>
            </a:extLst>
          </p:cNvPr>
          <p:cNvSpPr txBox="1">
            <a:spLocks/>
          </p:cNvSpPr>
          <p:nvPr/>
        </p:nvSpPr>
        <p:spPr>
          <a:xfrm>
            <a:off x="3943736" y="4144978"/>
            <a:ext cx="1862400" cy="365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 b="0" i="0" u="none" strike="noStrike" cap="none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 b="0" i="0" u="none" strike="noStrike" cap="none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 b="0" i="0" u="none" strike="noStrike" cap="none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 b="0" i="0" u="none" strike="noStrike" cap="none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 b="0" i="0" u="none" strike="noStrike" cap="none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 b="0" i="0" u="none" strike="noStrike" cap="none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 b="0" i="0" u="none" strike="noStrike" cap="none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 b="0" i="0" u="none" strike="noStrike" cap="none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1600"/>
              <a:buFont typeface="Teko Medium"/>
              <a:buNone/>
              <a:defRPr sz="1600" b="0" i="0" u="none" strike="noStrike" cap="none">
                <a:solidFill>
                  <a:srgbClr val="051357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pPr marL="0" indent="0"/>
            <a:r>
              <a:rPr lang="pt-BR" sz="2400" dirty="0"/>
              <a:t>Intel Xeon</a:t>
            </a:r>
          </a:p>
        </p:txBody>
      </p:sp>
      <p:sp>
        <p:nvSpPr>
          <p:cNvPr id="20" name="Google Shape;102;p12">
            <a:extLst>
              <a:ext uri="{FF2B5EF4-FFF2-40B4-BE49-F238E27FC236}">
                <a16:creationId xmlns:a16="http://schemas.microsoft.com/office/drawing/2014/main" id="{2969330A-1AFF-4939-B5D4-33894F7B7D01}"/>
              </a:ext>
            </a:extLst>
          </p:cNvPr>
          <p:cNvSpPr txBox="1">
            <a:spLocks/>
          </p:cNvSpPr>
          <p:nvPr/>
        </p:nvSpPr>
        <p:spPr>
          <a:xfrm>
            <a:off x="4033586" y="4318325"/>
            <a:ext cx="1682700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544E7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544E7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544E7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544E7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544E7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544E7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544E7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544E7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4E72"/>
              </a:buClr>
              <a:buSzPts val="1200"/>
              <a:buFont typeface="Abel"/>
              <a:buNone/>
              <a:defRPr sz="1200" b="0" i="0" u="none" strike="noStrike" cap="none">
                <a:solidFill>
                  <a:srgbClr val="544E7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/>
            <a:r>
              <a:rPr lang="en-US" dirty="0" err="1"/>
              <a:t>Definição</a:t>
            </a:r>
            <a:r>
              <a:rPr lang="en-US" dirty="0"/>
              <a:t>, </a:t>
            </a:r>
            <a:r>
              <a:rPr lang="en-US" dirty="0" err="1"/>
              <a:t>famílias</a:t>
            </a:r>
            <a:r>
              <a:rPr lang="en-US" dirty="0"/>
              <a:t> e </a:t>
            </a:r>
            <a:r>
              <a:rPr lang="en-US" dirty="0" err="1"/>
              <a:t>comparação</a:t>
            </a:r>
            <a:r>
              <a:rPr lang="en-US" dirty="0"/>
              <a:t> com outros </a:t>
            </a:r>
            <a:r>
              <a:rPr lang="en-US" dirty="0" err="1"/>
              <a:t>processadores</a:t>
            </a:r>
            <a:r>
              <a:rPr lang="en-US" dirty="0"/>
              <a:t>.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30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295693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BIBLIOGRAFIA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4" y="881067"/>
            <a:ext cx="7511103" cy="4031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hlinkClick r:id="rId2"/>
              </a:rPr>
              <a:t>https://airesruy.com.br/</a:t>
            </a:r>
            <a:r>
              <a:rPr lang="pt-BR" sz="2000" dirty="0" err="1">
                <a:solidFill>
                  <a:schemeClr val="bg2">
                    <a:lumMod val="75000"/>
                  </a:schemeClr>
                </a:solidFill>
                <a:latin typeface="+mn-lt"/>
                <a:hlinkClick r:id="rId2"/>
              </a:rPr>
              <a:t>diferenca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hlinkClick r:id="rId2"/>
              </a:rPr>
              <a:t>-entre-memoria-</a:t>
            </a:r>
            <a:r>
              <a:rPr lang="pt-BR" sz="2000" dirty="0" err="1">
                <a:solidFill>
                  <a:schemeClr val="bg2">
                    <a:lumMod val="75000"/>
                  </a:schemeClr>
                </a:solidFill>
                <a:latin typeface="+mn-lt"/>
                <a:hlinkClick r:id="rId2"/>
              </a:rPr>
              <a:t>ecc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hlinkClick r:id="rId2"/>
              </a:rPr>
              <a:t>-e-memoria-</a:t>
            </a:r>
            <a:r>
              <a:rPr lang="pt-BR" sz="2000" dirty="0" err="1">
                <a:solidFill>
                  <a:schemeClr val="bg2">
                    <a:lumMod val="75000"/>
                  </a:schemeClr>
                </a:solidFill>
                <a:latin typeface="+mn-lt"/>
                <a:hlinkClick r:id="rId2"/>
              </a:rPr>
              <a:t>nao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hlinkClick r:id="rId2"/>
              </a:rPr>
              <a:t>-</a:t>
            </a:r>
            <a:r>
              <a:rPr lang="pt-BR" sz="2000" dirty="0" err="1">
                <a:solidFill>
                  <a:schemeClr val="bg2">
                    <a:lumMod val="75000"/>
                  </a:schemeClr>
                </a:solidFill>
                <a:latin typeface="+mn-lt"/>
                <a:hlinkClick r:id="rId2"/>
              </a:rPr>
              <a:t>ecc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hlinkClick r:id="rId2"/>
              </a:rPr>
              <a:t>-memoria-comum/#:~:text=ECC%20significa%20Error%20Correction%20Code,que%20torna%20esta%20recupera%C3%A7%C3%A3o%20poss%C3%ADvel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.</a:t>
            </a: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  <a:hlinkClick r:id="rId3"/>
              </a:rPr>
              <a:t>https://www.youtube.com/watch?v=2xkSkgOw6I8</a:t>
            </a: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</a:pPr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</a:pPr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b="1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A7F1025-AFF6-4D4A-964F-E87C4A7F1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6745" y="394004"/>
            <a:ext cx="522583" cy="4106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083C783-BF47-4505-8986-81CAE3F014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2656" y="382965"/>
            <a:ext cx="522583" cy="4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861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1637397-5CCB-4CED-B3AB-6FC7AFC2E60D}"/>
              </a:ext>
            </a:extLst>
          </p:cNvPr>
          <p:cNvSpPr txBox="1"/>
          <p:nvPr/>
        </p:nvSpPr>
        <p:spPr>
          <a:xfrm>
            <a:off x="2140772" y="1753496"/>
            <a:ext cx="51636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6000" b="1" i="1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Fjalla One"/>
                <a:cs typeface="Arial"/>
                <a:sym typeface="Fjalla One"/>
              </a:rPr>
              <a:t>FIM!!!</a:t>
            </a:r>
            <a:endParaRPr kumimoji="0" lang="pt-BR" sz="6000" b="1" i="1" u="none" strike="noStrike" kern="0" cap="none" spc="0" normalizeH="0" baseline="0" noProof="0" dirty="0">
              <a:ln>
                <a:noFill/>
              </a:ln>
              <a:solidFill>
                <a:srgbClr val="051357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70020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4"/>
          <p:cNvSpPr txBox="1">
            <a:spLocks noGrp="1"/>
          </p:cNvSpPr>
          <p:nvPr>
            <p:ph type="ctrTitle" idx="2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INTRODUÇÃO /// HARDWARE DE SERVIDORES</a:t>
            </a:r>
            <a:endParaRPr dirty="0"/>
          </a:p>
        </p:txBody>
      </p:sp>
      <p:sp>
        <p:nvSpPr>
          <p:cNvPr id="444" name="Google Shape;444;p24"/>
          <p:cNvSpPr txBox="1">
            <a:spLocks noGrp="1"/>
          </p:cNvSpPr>
          <p:nvPr>
            <p:ph type="ctrTitle"/>
          </p:nvPr>
        </p:nvSpPr>
        <p:spPr>
          <a:xfrm flipH="1">
            <a:off x="1076325" y="841675"/>
            <a:ext cx="7360200" cy="31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0" dirty="0"/>
              <a:t>Introdução</a:t>
            </a:r>
            <a:endParaRPr sz="10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295693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O QUE É UM SERVIDOR?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CB762B9-1C9A-4576-B736-CF1FE1420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417" y="1910135"/>
            <a:ext cx="6865622" cy="3144508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6" y="868404"/>
            <a:ext cx="7511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É</a:t>
            </a:r>
            <a:r>
              <a:rPr lang="pt-BR" sz="2000" b="0" i="0" dirty="0">
                <a:solidFill>
                  <a:schemeClr val="bg2">
                    <a:lumMod val="75000"/>
                  </a:schemeClr>
                </a:solidFill>
                <a:effectLst/>
                <a:latin typeface="+mn-lt"/>
              </a:rPr>
              <a:t> um sistema computacional que fornece recursos, dados e executa programas para computadores clientes dentro da mesma rede. </a:t>
            </a:r>
            <a:endParaRPr lang="pt-BR" sz="2000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0566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403267" y="268937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" b="1" dirty="0">
                <a:solidFill>
                  <a:srgbClr val="051357"/>
                </a:solidFill>
                <a:latin typeface="Teko" panose="020B0604020202020204" charset="0"/>
                <a:cs typeface="Teko" panose="020B0604020202020204" charset="0"/>
                <a:sym typeface="Teko Medium"/>
              </a:rPr>
              <a:t>HARDWARE DE SERVIDOR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F9891B6-D32D-4006-86B5-AF414E0DE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6" r="4045"/>
          <a:stretch/>
        </p:blipFill>
        <p:spPr>
          <a:xfrm>
            <a:off x="1475225" y="1343551"/>
            <a:ext cx="7722565" cy="356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01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7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403267" y="274596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" b="1" dirty="0">
                <a:solidFill>
                  <a:srgbClr val="051357"/>
                </a:solidFill>
                <a:latin typeface="Teko" panose="020B0604020202020204" charset="0"/>
                <a:cs typeface="Teko" panose="020B0604020202020204" charset="0"/>
                <a:sym typeface="Teko Medium"/>
              </a:rPr>
              <a:t>HARDWARE DE SERVIDOR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FA80C72-CA30-4E82-B446-F1F607FC0E77}"/>
              </a:ext>
            </a:extLst>
          </p:cNvPr>
          <p:cNvSpPr txBox="1"/>
          <p:nvPr/>
        </p:nvSpPr>
        <p:spPr>
          <a:xfrm>
            <a:off x="1629358" y="1136370"/>
            <a:ext cx="73855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</a:rPr>
              <a:t>Existem vários tipos de servidores, como servidores web, servidores de arquivos, servidores de impressão, etc.</a:t>
            </a: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</a:rPr>
              <a:t>Uma única máquina pode rodar simultaneamente vários serviços.</a:t>
            </a: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</a:rPr>
              <a:t>Porém de acordo com os serviços usados, determinados componentes são mais importantes do que outros:</a:t>
            </a:r>
          </a:p>
          <a:p>
            <a:pPr marL="285750" indent="-285750">
              <a:buClr>
                <a:srgbClr val="051357"/>
              </a:buClr>
              <a:buSzPct val="125000"/>
              <a:buFont typeface="Wingdings" panose="05000000000000000000" pitchFamily="2" charset="2"/>
              <a:buChar char="§"/>
            </a:pPr>
            <a:endParaRPr lang="pt-BR" sz="2000" dirty="0">
              <a:solidFill>
                <a:schemeClr val="bg2">
                  <a:lumMod val="75000"/>
                </a:schemeClr>
              </a:solidFill>
            </a:endParaRPr>
          </a:p>
          <a:p>
            <a:pPr marL="900000" lvl="5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</a:rPr>
              <a:t>Servidor de Bancos de Dados;</a:t>
            </a:r>
          </a:p>
          <a:p>
            <a:pPr marL="900000" lvl="5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2">
                    <a:lumMod val="75000"/>
                  </a:schemeClr>
                </a:solidFill>
              </a:rPr>
              <a:t>Servidor de Acesso Remoto.</a:t>
            </a:r>
          </a:p>
          <a:p>
            <a:pPr marL="342900" indent="-342900">
              <a:buClr>
                <a:srgbClr val="051357"/>
              </a:buClr>
              <a:buSzPct val="125000"/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456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4"/>
          <p:cNvSpPr txBox="1">
            <a:spLocks noGrp="1"/>
          </p:cNvSpPr>
          <p:nvPr>
            <p:ph type="ctrTitle" idx="2"/>
          </p:nvPr>
        </p:nvSpPr>
        <p:spPr>
          <a:xfrm>
            <a:off x="4157170" y="422275"/>
            <a:ext cx="4389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REDUNDÂNCIA /// HARDWARE DE SERVIDORES</a:t>
            </a:r>
            <a:endParaRPr dirty="0"/>
          </a:p>
        </p:txBody>
      </p:sp>
      <p:sp>
        <p:nvSpPr>
          <p:cNvPr id="444" name="Google Shape;444;p24"/>
          <p:cNvSpPr txBox="1">
            <a:spLocks noGrp="1"/>
          </p:cNvSpPr>
          <p:nvPr>
            <p:ph type="ctrTitle"/>
          </p:nvPr>
        </p:nvSpPr>
        <p:spPr>
          <a:xfrm flipH="1">
            <a:off x="1076325" y="841675"/>
            <a:ext cx="7360200" cy="31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0" dirty="0"/>
              <a:t>Redundância</a:t>
            </a:r>
            <a:endParaRPr sz="10000" dirty="0"/>
          </a:p>
        </p:txBody>
      </p:sp>
    </p:spTree>
    <p:extLst>
      <p:ext uri="{BB962C8B-B14F-4D97-AF65-F5344CB8AC3E}">
        <p14:creationId xmlns:p14="http://schemas.microsoft.com/office/powerpoint/2010/main" val="1256182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>
            <a:extLst>
              <a:ext uri="{FF2B5EF4-FFF2-40B4-BE49-F238E27FC236}">
                <a16:creationId xmlns:a16="http://schemas.microsoft.com/office/drawing/2014/main" id="{6B2752F2-0FA9-46FD-BCCE-F687453858A0}"/>
              </a:ext>
            </a:extLst>
          </p:cNvPr>
          <p:cNvSpPr/>
          <p:nvPr/>
        </p:nvSpPr>
        <p:spPr>
          <a:xfrm>
            <a:off x="4668819" y="527125"/>
            <a:ext cx="4466688" cy="316001"/>
          </a:xfrm>
          <a:prstGeom prst="rect">
            <a:avLst/>
          </a:prstGeom>
          <a:solidFill>
            <a:srgbClr val="F3F3F3"/>
          </a:solidFill>
          <a:ln>
            <a:solidFill>
              <a:srgbClr val="F3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81F750B-E00A-4F44-9513-F5429467C0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9</a:t>
            </a:fld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1FBE35-BCCC-4B54-9C27-829542180A6D}"/>
              </a:ext>
            </a:extLst>
          </p:cNvPr>
          <p:cNvSpPr txBox="1"/>
          <p:nvPr/>
        </p:nvSpPr>
        <p:spPr>
          <a:xfrm>
            <a:off x="2327967" y="254238"/>
            <a:ext cx="72430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O QUE É </a:t>
            </a:r>
            <a:r>
              <a:rPr lang="pt-BR" sz="5000" b="1" dirty="0">
                <a:solidFill>
                  <a:srgbClr val="051357"/>
                </a:solidFill>
                <a:latin typeface="Teko" panose="020B0604020202020204" charset="0"/>
                <a:cs typeface="Teko" panose="020B0604020202020204" charset="0"/>
                <a:sym typeface="Teko Medium"/>
              </a:rPr>
              <a:t>REDUNDÂNCIA</a:t>
            </a:r>
            <a:r>
              <a:rPr kumimoji="0" lang="pt-BR" sz="5000" b="1" i="0" u="none" strike="noStrike" kern="0" cap="none" spc="0" normalizeH="0" baseline="0" noProof="0" dirty="0">
                <a:ln>
                  <a:noFill/>
                </a:ln>
                <a:solidFill>
                  <a:srgbClr val="051357"/>
                </a:solidFill>
                <a:effectLst/>
                <a:uLnTx/>
                <a:uFillTx/>
                <a:latin typeface="Teko" panose="020B0604020202020204" charset="0"/>
                <a:cs typeface="Teko" panose="020B0604020202020204" charset="0"/>
                <a:sym typeface="Teko Medium"/>
              </a:rPr>
              <a:t>?</a:t>
            </a:r>
            <a:endParaRPr lang="pt-BR" sz="5000" b="1" dirty="0">
              <a:solidFill>
                <a:srgbClr val="051357"/>
              </a:solidFill>
              <a:latin typeface="Teko" panose="020B0604020202020204" charset="0"/>
              <a:cs typeface="Teko" panose="020B060402020202020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E0436F4-B52F-4A3F-B341-B703CC9A15EC}"/>
              </a:ext>
            </a:extLst>
          </p:cNvPr>
          <p:cNvSpPr txBox="1"/>
          <p:nvPr/>
        </p:nvSpPr>
        <p:spPr>
          <a:xfrm>
            <a:off x="1585674" y="881067"/>
            <a:ext cx="7511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A 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redundância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consiste em 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possuir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, </a:t>
            </a:r>
            <a:r>
              <a:rPr lang="pt-BR" sz="2000" b="1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no mínimo, duas opções ou recursos de hardware</a:t>
            </a:r>
            <a:r>
              <a:rPr lang="pt-BR" sz="2000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, integrados ao dispositivo origem, seja ele um computador, servidor ou ambiente de dados.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9B2E196-6AFB-4FA6-B740-36AFB4139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560" y="1862876"/>
            <a:ext cx="5073330" cy="325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13455"/>
      </p:ext>
    </p:extLst>
  </p:cSld>
  <p:clrMapOvr>
    <a:masterClrMapping/>
  </p:clrMapOvr>
</p:sld>
</file>

<file path=ppt/theme/theme1.xml><?xml version="1.0" encoding="utf-8"?>
<a:theme xmlns:a="http://schemas.openxmlformats.org/drawingml/2006/main" name="IT Engineer CV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837</Words>
  <Application>Microsoft Office PowerPoint</Application>
  <PresentationFormat>Apresentação na tela (16:9)</PresentationFormat>
  <Paragraphs>205</Paragraphs>
  <Slides>31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9" baseType="lpstr">
      <vt:lpstr>Teko Medium</vt:lpstr>
      <vt:lpstr>Wingdings</vt:lpstr>
      <vt:lpstr>Abel</vt:lpstr>
      <vt:lpstr>Fjalla One</vt:lpstr>
      <vt:lpstr>Arial</vt:lpstr>
      <vt:lpstr>Titillium Web SemiBold</vt:lpstr>
      <vt:lpstr>Teko</vt:lpstr>
      <vt:lpstr>IT Engineer CV by SlidesGo</vt:lpstr>
      <vt:lpstr>Hardware de Servidores</vt:lpstr>
      <vt:lpstr>INTEGRANTES DO GRUPO /// HARDWARE DE SERVIDORES</vt:lpstr>
      <vt:lpstr>CONTEÚDOS /// HARDWARE DE SERVIDORES</vt:lpstr>
      <vt:lpstr>INTRODUÇÃO /// HARDWARE DE SERVIDORES</vt:lpstr>
      <vt:lpstr>Apresentação do PowerPoint</vt:lpstr>
      <vt:lpstr>Apresentação do PowerPoint</vt:lpstr>
      <vt:lpstr>Apresentação do PowerPoint</vt:lpstr>
      <vt:lpstr>REDUNDÂNCIA /// HARDWARE DE SERVIDORES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HOT-SWAP /// HARDWARE DE SERVIDORES</vt:lpstr>
      <vt:lpstr>Apresentação do PowerPoint</vt:lpstr>
      <vt:lpstr>Apresentação do PowerPoint</vt:lpstr>
      <vt:lpstr>Apresentação do PowerPoint</vt:lpstr>
      <vt:lpstr>MEMÓRIAS ECC /// HARDWARE DE SERVIDORES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INTEL XEON /// HARDWARE DE SERVIDORES</vt:lpstr>
      <vt:lpstr>Apresentação do PowerPoint</vt:lpstr>
      <vt:lpstr>INTEL XEON /// HARDWARE DE SERVIDORES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de Servidores</dc:title>
  <cp:lastModifiedBy>Adriel ...</cp:lastModifiedBy>
  <cp:revision>28</cp:revision>
  <dcterms:modified xsi:type="dcterms:W3CDTF">2021-12-06T14:11:05Z</dcterms:modified>
</cp:coreProperties>
</file>